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3" r:id="rId1"/>
  </p:sldMasterIdLst>
  <p:notesMasterIdLst>
    <p:notesMasterId r:id="rId21"/>
  </p:notesMasterIdLst>
  <p:sldIdLst>
    <p:sldId id="256" r:id="rId2"/>
    <p:sldId id="257" r:id="rId3"/>
    <p:sldId id="267" r:id="rId4"/>
    <p:sldId id="258" r:id="rId5"/>
    <p:sldId id="265" r:id="rId6"/>
    <p:sldId id="269" r:id="rId7"/>
    <p:sldId id="259" r:id="rId8"/>
    <p:sldId id="275" r:id="rId9"/>
    <p:sldId id="261" r:id="rId10"/>
    <p:sldId id="260" r:id="rId11"/>
    <p:sldId id="262" r:id="rId12"/>
    <p:sldId id="263" r:id="rId13"/>
    <p:sldId id="270" r:id="rId14"/>
    <p:sldId id="271" r:id="rId15"/>
    <p:sldId id="272" r:id="rId16"/>
    <p:sldId id="273" r:id="rId17"/>
    <p:sldId id="274" r:id="rId18"/>
    <p:sldId id="264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843A4B-A1FC-BE44-9F6C-E7D217EF9AFA}" v="334" dt="2022-07-01T12:28:53.3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7"/>
    <p:restoredTop sz="95755"/>
  </p:normalViewPr>
  <p:slideViewPr>
    <p:cSldViewPr snapToGrid="0" snapToObjects="1">
      <p:cViewPr varScale="1">
        <p:scale>
          <a:sx n="110" d="100"/>
          <a:sy n="110" d="100"/>
        </p:scale>
        <p:origin x="8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5D578D-0F7D-8342-8365-0E4F1C0CE1C0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AF7A6E5-2E7E-044D-9902-F5D08ECD5E13}">
      <dgm:prSet phldrT="[Text]"/>
      <dgm:spPr/>
      <dgm:t>
        <a:bodyPr/>
        <a:lstStyle/>
        <a:p>
          <a:r>
            <a:rPr lang="de-DE" dirty="0"/>
            <a:t>3</a:t>
          </a:r>
        </a:p>
      </dgm:t>
    </dgm:pt>
    <dgm:pt modelId="{01CBA36D-D20A-824A-8FE1-4752F36FC7AD}" type="parTrans" cxnId="{A99138BC-FEE3-7945-A45E-DFD7453CF57D}">
      <dgm:prSet/>
      <dgm:spPr/>
      <dgm:t>
        <a:bodyPr/>
        <a:lstStyle/>
        <a:p>
          <a:endParaRPr lang="de-DE"/>
        </a:p>
      </dgm:t>
    </dgm:pt>
    <dgm:pt modelId="{CA7AEACF-A7B1-3E42-BA54-101CC46551FE}" type="sibTrans" cxnId="{A99138BC-FEE3-7945-A45E-DFD7453CF57D}">
      <dgm:prSet/>
      <dgm:spPr/>
      <dgm:t>
        <a:bodyPr/>
        <a:lstStyle/>
        <a:p>
          <a:endParaRPr lang="de-DE"/>
        </a:p>
      </dgm:t>
    </dgm:pt>
    <dgm:pt modelId="{34707A77-C994-9B44-BFAD-D00EA06F8F36}">
      <dgm:prSet phldrT="[Text]"/>
      <dgm:spPr/>
      <dgm:t>
        <a:bodyPr/>
        <a:lstStyle/>
        <a:p>
          <a:r>
            <a:rPr lang="de-DE" b="0" i="0" dirty="0"/>
            <a:t>Destination </a:t>
          </a:r>
          <a:r>
            <a:rPr lang="de-DE" b="0" i="0" dirty="0" err="1"/>
            <a:t>Unreachable</a:t>
          </a:r>
          <a:r>
            <a:rPr lang="de-DE" b="0" i="0" dirty="0"/>
            <a:t> Message</a:t>
          </a:r>
          <a:endParaRPr lang="de-DE" dirty="0"/>
        </a:p>
      </dgm:t>
    </dgm:pt>
    <dgm:pt modelId="{62C26E97-BA5F-7940-821E-6B0641302777}" type="parTrans" cxnId="{B119992F-3EFC-7B49-B876-A0B0BB01BF47}">
      <dgm:prSet/>
      <dgm:spPr/>
      <dgm:t>
        <a:bodyPr/>
        <a:lstStyle/>
        <a:p>
          <a:endParaRPr lang="de-DE"/>
        </a:p>
      </dgm:t>
    </dgm:pt>
    <dgm:pt modelId="{261D709E-91C3-0E4E-AA76-3BF1EC9C7A22}" type="sibTrans" cxnId="{B119992F-3EFC-7B49-B876-A0B0BB01BF47}">
      <dgm:prSet/>
      <dgm:spPr/>
      <dgm:t>
        <a:bodyPr/>
        <a:lstStyle/>
        <a:p>
          <a:endParaRPr lang="de-DE"/>
        </a:p>
      </dgm:t>
    </dgm:pt>
    <dgm:pt modelId="{FEAC13AC-7B6A-5B4F-A6C4-5CB56B46F590}">
      <dgm:prSet phldrT="[Text]"/>
      <dgm:spPr/>
      <dgm:t>
        <a:bodyPr/>
        <a:lstStyle/>
        <a:p>
          <a:r>
            <a:rPr lang="de-DE" dirty="0"/>
            <a:t>11</a:t>
          </a:r>
        </a:p>
      </dgm:t>
    </dgm:pt>
    <dgm:pt modelId="{6C320AC6-3C56-554A-996C-26B283E0CAF8}" type="parTrans" cxnId="{2FD83A14-DBC0-714A-947E-32C7D1F08B85}">
      <dgm:prSet/>
      <dgm:spPr/>
      <dgm:t>
        <a:bodyPr/>
        <a:lstStyle/>
        <a:p>
          <a:endParaRPr lang="de-DE"/>
        </a:p>
      </dgm:t>
    </dgm:pt>
    <dgm:pt modelId="{66E057FE-4770-BC41-9116-CF29B06FAB7E}" type="sibTrans" cxnId="{2FD83A14-DBC0-714A-947E-32C7D1F08B85}">
      <dgm:prSet/>
      <dgm:spPr/>
      <dgm:t>
        <a:bodyPr/>
        <a:lstStyle/>
        <a:p>
          <a:endParaRPr lang="de-DE"/>
        </a:p>
      </dgm:t>
    </dgm:pt>
    <dgm:pt modelId="{FF36110B-0997-9242-A6DE-EA47F618E0A2}">
      <dgm:prSet phldrT="[Text]"/>
      <dgm:spPr/>
      <dgm:t>
        <a:bodyPr/>
        <a:lstStyle/>
        <a:p>
          <a:r>
            <a:rPr lang="de-DE" b="0" i="0" dirty="0"/>
            <a:t>Time </a:t>
          </a:r>
          <a:r>
            <a:rPr lang="de-DE" b="0" i="0" dirty="0" err="1"/>
            <a:t>Exceeded</a:t>
          </a:r>
          <a:r>
            <a:rPr lang="de-DE" b="0" i="0" dirty="0"/>
            <a:t> Message</a:t>
          </a:r>
          <a:endParaRPr lang="de-DE" dirty="0"/>
        </a:p>
      </dgm:t>
    </dgm:pt>
    <dgm:pt modelId="{49746467-80FB-444C-842E-47824EBF096F}" type="parTrans" cxnId="{B95B5D0A-2595-CD41-95AB-EC9A755DAB1F}">
      <dgm:prSet/>
      <dgm:spPr/>
      <dgm:t>
        <a:bodyPr/>
        <a:lstStyle/>
        <a:p>
          <a:endParaRPr lang="de-DE"/>
        </a:p>
      </dgm:t>
    </dgm:pt>
    <dgm:pt modelId="{86508D60-6B37-4A4B-9F14-CFFE53BFA009}" type="sibTrans" cxnId="{B95B5D0A-2595-CD41-95AB-EC9A755DAB1F}">
      <dgm:prSet/>
      <dgm:spPr/>
      <dgm:t>
        <a:bodyPr/>
        <a:lstStyle/>
        <a:p>
          <a:endParaRPr lang="de-DE"/>
        </a:p>
      </dgm:t>
    </dgm:pt>
    <dgm:pt modelId="{9D759E1E-E3F8-884A-8833-6E6F2D38A1E0}">
      <dgm:prSet phldrT="[Text]"/>
      <dgm:spPr/>
      <dgm:t>
        <a:bodyPr/>
        <a:lstStyle/>
        <a:p>
          <a:r>
            <a:rPr lang="de-DE" dirty="0"/>
            <a:t>12</a:t>
          </a:r>
        </a:p>
      </dgm:t>
    </dgm:pt>
    <dgm:pt modelId="{A7289794-781E-6640-8F89-AE31AF57C5A1}" type="parTrans" cxnId="{D23107A5-EEE1-4D46-B0BB-26510E967A2E}">
      <dgm:prSet/>
      <dgm:spPr/>
      <dgm:t>
        <a:bodyPr/>
        <a:lstStyle/>
        <a:p>
          <a:endParaRPr lang="de-DE"/>
        </a:p>
      </dgm:t>
    </dgm:pt>
    <dgm:pt modelId="{F2D408B5-34AA-514B-9998-F0B795454FDE}" type="sibTrans" cxnId="{D23107A5-EEE1-4D46-B0BB-26510E967A2E}">
      <dgm:prSet/>
      <dgm:spPr/>
      <dgm:t>
        <a:bodyPr/>
        <a:lstStyle/>
        <a:p>
          <a:endParaRPr lang="de-DE"/>
        </a:p>
      </dgm:t>
    </dgm:pt>
    <dgm:pt modelId="{0AA3B49F-B122-9A45-A3AA-DDF7508BE372}">
      <dgm:prSet phldrT="[Text]"/>
      <dgm:spPr/>
      <dgm:t>
        <a:bodyPr/>
        <a:lstStyle/>
        <a:p>
          <a:r>
            <a:rPr lang="de-DE" b="0" i="0" dirty="0"/>
            <a:t>Parameter Problem Message</a:t>
          </a:r>
          <a:endParaRPr lang="de-DE" dirty="0"/>
        </a:p>
      </dgm:t>
    </dgm:pt>
    <dgm:pt modelId="{CC099BF5-F593-1A44-A438-5B409B14142C}" type="parTrans" cxnId="{787A3367-F68A-3343-B43E-1AC8F3518C3A}">
      <dgm:prSet/>
      <dgm:spPr/>
      <dgm:t>
        <a:bodyPr/>
        <a:lstStyle/>
        <a:p>
          <a:endParaRPr lang="de-DE"/>
        </a:p>
      </dgm:t>
    </dgm:pt>
    <dgm:pt modelId="{77B3A6A4-D63A-704B-8312-331DAEB1E272}" type="sibTrans" cxnId="{787A3367-F68A-3343-B43E-1AC8F3518C3A}">
      <dgm:prSet/>
      <dgm:spPr/>
      <dgm:t>
        <a:bodyPr/>
        <a:lstStyle/>
        <a:p>
          <a:endParaRPr lang="de-DE"/>
        </a:p>
      </dgm:t>
    </dgm:pt>
    <dgm:pt modelId="{ADAFD1CC-963B-2F4F-AA2C-1AB622B25605}">
      <dgm:prSet/>
      <dgm:spPr/>
      <dgm:t>
        <a:bodyPr/>
        <a:lstStyle/>
        <a:p>
          <a:r>
            <a:rPr lang="de-DE" dirty="0"/>
            <a:t>4</a:t>
          </a:r>
        </a:p>
      </dgm:t>
    </dgm:pt>
    <dgm:pt modelId="{526C93E7-CB38-DB41-B37E-49E1AB5FCA5B}" type="parTrans" cxnId="{DBA169F5-A575-C646-8C92-E623D705EB5B}">
      <dgm:prSet/>
      <dgm:spPr/>
      <dgm:t>
        <a:bodyPr/>
        <a:lstStyle/>
        <a:p>
          <a:endParaRPr lang="de-DE"/>
        </a:p>
      </dgm:t>
    </dgm:pt>
    <dgm:pt modelId="{399B84C9-5094-CC44-AA0E-D46B28CFD3D3}" type="sibTrans" cxnId="{DBA169F5-A575-C646-8C92-E623D705EB5B}">
      <dgm:prSet/>
      <dgm:spPr/>
      <dgm:t>
        <a:bodyPr/>
        <a:lstStyle/>
        <a:p>
          <a:endParaRPr lang="de-DE"/>
        </a:p>
      </dgm:t>
    </dgm:pt>
    <dgm:pt modelId="{79674049-9EC7-4541-AFB3-32391B70FDE4}">
      <dgm:prSet/>
      <dgm:spPr/>
      <dgm:t>
        <a:bodyPr/>
        <a:lstStyle/>
        <a:p>
          <a:r>
            <a:rPr lang="de-DE" dirty="0"/>
            <a:t>13</a:t>
          </a:r>
        </a:p>
      </dgm:t>
    </dgm:pt>
    <dgm:pt modelId="{76492098-18B0-9C4F-94F3-7917AFF2542F}" type="parTrans" cxnId="{11695AFB-D32B-DB46-B9A2-A737F600460A}">
      <dgm:prSet/>
      <dgm:spPr/>
      <dgm:t>
        <a:bodyPr/>
        <a:lstStyle/>
        <a:p>
          <a:endParaRPr lang="de-DE"/>
        </a:p>
      </dgm:t>
    </dgm:pt>
    <dgm:pt modelId="{97A526E3-2A51-BA4A-BB2F-EAC668DF4C3D}" type="sibTrans" cxnId="{11695AFB-D32B-DB46-B9A2-A737F600460A}">
      <dgm:prSet/>
      <dgm:spPr/>
      <dgm:t>
        <a:bodyPr/>
        <a:lstStyle/>
        <a:p>
          <a:endParaRPr lang="de-DE"/>
        </a:p>
      </dgm:t>
    </dgm:pt>
    <dgm:pt modelId="{55C1E48B-8786-DD4C-9D3A-3AF16E315BA2}">
      <dgm:prSet/>
      <dgm:spPr/>
      <dgm:t>
        <a:bodyPr/>
        <a:lstStyle/>
        <a:p>
          <a:r>
            <a:rPr lang="de-DE" dirty="0"/>
            <a:t>14</a:t>
          </a:r>
        </a:p>
      </dgm:t>
    </dgm:pt>
    <dgm:pt modelId="{9B5C019F-145B-C549-B893-42F363103AB2}" type="parTrans" cxnId="{EF852E5F-BB29-2F4E-91EA-7F0C0C0962E9}">
      <dgm:prSet/>
      <dgm:spPr/>
      <dgm:t>
        <a:bodyPr/>
        <a:lstStyle/>
        <a:p>
          <a:endParaRPr lang="de-DE"/>
        </a:p>
      </dgm:t>
    </dgm:pt>
    <dgm:pt modelId="{51CB1156-490C-414E-804C-488CAB353911}" type="sibTrans" cxnId="{EF852E5F-BB29-2F4E-91EA-7F0C0C0962E9}">
      <dgm:prSet/>
      <dgm:spPr/>
      <dgm:t>
        <a:bodyPr/>
        <a:lstStyle/>
        <a:p>
          <a:endParaRPr lang="de-DE"/>
        </a:p>
      </dgm:t>
    </dgm:pt>
    <dgm:pt modelId="{A7212AC4-4DF0-B343-832B-D587A75BFAD2}">
      <dgm:prSet/>
      <dgm:spPr/>
      <dgm:t>
        <a:bodyPr/>
        <a:lstStyle/>
        <a:p>
          <a:r>
            <a:rPr lang="de-DE" dirty="0"/>
            <a:t>15</a:t>
          </a:r>
        </a:p>
      </dgm:t>
    </dgm:pt>
    <dgm:pt modelId="{3F413B24-BB81-484F-B00D-4AFF10903848}" type="parTrans" cxnId="{1925AEC9-052C-CB47-A51C-EB363C74A0A6}">
      <dgm:prSet/>
      <dgm:spPr/>
      <dgm:t>
        <a:bodyPr/>
        <a:lstStyle/>
        <a:p>
          <a:endParaRPr lang="de-DE"/>
        </a:p>
      </dgm:t>
    </dgm:pt>
    <dgm:pt modelId="{08F93DDB-1A0D-C94C-BD0E-36297E9FC706}" type="sibTrans" cxnId="{1925AEC9-052C-CB47-A51C-EB363C74A0A6}">
      <dgm:prSet/>
      <dgm:spPr/>
      <dgm:t>
        <a:bodyPr/>
        <a:lstStyle/>
        <a:p>
          <a:endParaRPr lang="de-DE"/>
        </a:p>
      </dgm:t>
    </dgm:pt>
    <dgm:pt modelId="{160EF634-CFEC-3D4F-AA1F-A51D7022A78C}">
      <dgm:prSet/>
      <dgm:spPr/>
      <dgm:t>
        <a:bodyPr/>
        <a:lstStyle/>
        <a:p>
          <a:r>
            <a:rPr lang="de-DE" dirty="0"/>
            <a:t>16</a:t>
          </a:r>
        </a:p>
      </dgm:t>
    </dgm:pt>
    <dgm:pt modelId="{BDE8E92D-C328-144F-B205-FA21BDAD0F6D}" type="parTrans" cxnId="{342B84C0-2470-0B43-8899-3B78D0CFBA0F}">
      <dgm:prSet/>
      <dgm:spPr/>
      <dgm:t>
        <a:bodyPr/>
        <a:lstStyle/>
        <a:p>
          <a:endParaRPr lang="de-DE"/>
        </a:p>
      </dgm:t>
    </dgm:pt>
    <dgm:pt modelId="{9D8E7F90-DB55-7049-AA76-0B0375DD7B39}" type="sibTrans" cxnId="{342B84C0-2470-0B43-8899-3B78D0CFBA0F}">
      <dgm:prSet/>
      <dgm:spPr/>
      <dgm:t>
        <a:bodyPr/>
        <a:lstStyle/>
        <a:p>
          <a:endParaRPr lang="de-DE"/>
        </a:p>
      </dgm:t>
    </dgm:pt>
    <dgm:pt modelId="{D02CB9DF-195E-9A4B-999F-5E7D6AE173C4}">
      <dgm:prSet/>
      <dgm:spPr/>
      <dgm:t>
        <a:bodyPr/>
        <a:lstStyle/>
        <a:p>
          <a:r>
            <a:rPr lang="de-DE" b="0" i="0" dirty="0"/>
            <a:t>Source </a:t>
          </a:r>
          <a:r>
            <a:rPr lang="de-DE" b="0" i="0" dirty="0" err="1"/>
            <a:t>Quench</a:t>
          </a:r>
          <a:r>
            <a:rPr lang="de-DE" b="0" i="0" dirty="0"/>
            <a:t> Message</a:t>
          </a:r>
          <a:endParaRPr lang="de-DE" dirty="0"/>
        </a:p>
      </dgm:t>
    </dgm:pt>
    <dgm:pt modelId="{BFD964F2-F076-264A-BCE9-0A57603B8FFD}" type="parTrans" cxnId="{737D499E-D276-6D45-98E4-FBF2EF10886E}">
      <dgm:prSet/>
      <dgm:spPr/>
      <dgm:t>
        <a:bodyPr/>
        <a:lstStyle/>
        <a:p>
          <a:endParaRPr lang="de-DE"/>
        </a:p>
      </dgm:t>
    </dgm:pt>
    <dgm:pt modelId="{69F05F70-4AA1-9243-9918-88B873DD9648}" type="sibTrans" cxnId="{737D499E-D276-6D45-98E4-FBF2EF10886E}">
      <dgm:prSet/>
      <dgm:spPr/>
      <dgm:t>
        <a:bodyPr/>
        <a:lstStyle/>
        <a:p>
          <a:endParaRPr lang="de-DE"/>
        </a:p>
      </dgm:t>
    </dgm:pt>
    <dgm:pt modelId="{651671E8-E0CA-5243-A30F-34F8B2524D83}">
      <dgm:prSet/>
      <dgm:spPr/>
      <dgm:t>
        <a:bodyPr/>
        <a:lstStyle/>
        <a:p>
          <a:r>
            <a:rPr lang="de-DE" dirty="0"/>
            <a:t>5</a:t>
          </a:r>
        </a:p>
      </dgm:t>
    </dgm:pt>
    <dgm:pt modelId="{7EDDFDB7-0E3A-5645-82A7-4961EC9861AF}" type="parTrans" cxnId="{D38E8852-EB8A-BB4A-AB19-B5C1D864C6BF}">
      <dgm:prSet/>
      <dgm:spPr/>
      <dgm:t>
        <a:bodyPr/>
        <a:lstStyle/>
        <a:p>
          <a:endParaRPr lang="de-DE"/>
        </a:p>
      </dgm:t>
    </dgm:pt>
    <dgm:pt modelId="{7DCE87A1-1D31-E243-840B-FEF6ACF60B4B}" type="sibTrans" cxnId="{D38E8852-EB8A-BB4A-AB19-B5C1D864C6BF}">
      <dgm:prSet/>
      <dgm:spPr/>
      <dgm:t>
        <a:bodyPr/>
        <a:lstStyle/>
        <a:p>
          <a:endParaRPr lang="de-DE"/>
        </a:p>
      </dgm:t>
    </dgm:pt>
    <dgm:pt modelId="{AA2C6131-6B98-4944-B83D-7407951492A5}">
      <dgm:prSet/>
      <dgm:spPr/>
      <dgm:t>
        <a:bodyPr/>
        <a:lstStyle/>
        <a:p>
          <a:r>
            <a:rPr lang="de-DE" b="0" i="0"/>
            <a:t>Redirect Message</a:t>
          </a:r>
          <a:endParaRPr lang="de-DE" dirty="0"/>
        </a:p>
      </dgm:t>
    </dgm:pt>
    <dgm:pt modelId="{F14C296F-3931-6A40-9409-AAE3F7988814}" type="parTrans" cxnId="{9AA2C7F3-BAD5-F647-BC64-C7CF14D33055}">
      <dgm:prSet/>
      <dgm:spPr/>
      <dgm:t>
        <a:bodyPr/>
        <a:lstStyle/>
        <a:p>
          <a:endParaRPr lang="de-DE"/>
        </a:p>
      </dgm:t>
    </dgm:pt>
    <dgm:pt modelId="{DEEAB1EE-C973-A740-873A-265A0E7076ED}" type="sibTrans" cxnId="{9AA2C7F3-BAD5-F647-BC64-C7CF14D33055}">
      <dgm:prSet/>
      <dgm:spPr/>
      <dgm:t>
        <a:bodyPr/>
        <a:lstStyle/>
        <a:p>
          <a:endParaRPr lang="de-DE"/>
        </a:p>
      </dgm:t>
    </dgm:pt>
    <dgm:pt modelId="{5D3F1981-7A29-324F-BF6B-E6B805753CA6}">
      <dgm:prSet/>
      <dgm:spPr/>
      <dgm:t>
        <a:bodyPr/>
        <a:lstStyle/>
        <a:p>
          <a:r>
            <a:rPr lang="de-DE" dirty="0"/>
            <a:t>0</a:t>
          </a:r>
        </a:p>
      </dgm:t>
    </dgm:pt>
    <dgm:pt modelId="{1922D37C-1678-654C-A15C-779CE70CFF6C}" type="parTrans" cxnId="{11274A17-43AF-D848-92BC-CD932B61E6BE}">
      <dgm:prSet/>
      <dgm:spPr/>
      <dgm:t>
        <a:bodyPr/>
        <a:lstStyle/>
        <a:p>
          <a:endParaRPr lang="de-DE"/>
        </a:p>
      </dgm:t>
    </dgm:pt>
    <dgm:pt modelId="{BAE56603-D942-454A-9E0F-126C7E24572C}" type="sibTrans" cxnId="{11274A17-43AF-D848-92BC-CD932B61E6BE}">
      <dgm:prSet/>
      <dgm:spPr/>
      <dgm:t>
        <a:bodyPr/>
        <a:lstStyle/>
        <a:p>
          <a:endParaRPr lang="de-DE"/>
        </a:p>
      </dgm:t>
    </dgm:pt>
    <dgm:pt modelId="{1114A40D-340C-5C43-A95D-04DC4BD3FF65}">
      <dgm:prSet/>
      <dgm:spPr/>
      <dgm:t>
        <a:bodyPr/>
        <a:lstStyle/>
        <a:p>
          <a:r>
            <a:rPr lang="de-DE" b="0" i="0" dirty="0"/>
            <a:t>Echo Reply Message</a:t>
          </a:r>
          <a:endParaRPr lang="de-DE" dirty="0"/>
        </a:p>
      </dgm:t>
    </dgm:pt>
    <dgm:pt modelId="{753744BC-70A2-C441-9A2C-A38C1B70ECD4}" type="parTrans" cxnId="{4B286B41-40A2-994A-871B-EE272E584C12}">
      <dgm:prSet/>
      <dgm:spPr/>
      <dgm:t>
        <a:bodyPr/>
        <a:lstStyle/>
        <a:p>
          <a:endParaRPr lang="de-DE"/>
        </a:p>
      </dgm:t>
    </dgm:pt>
    <dgm:pt modelId="{D7C19C1F-EC1A-BE4A-A285-E2BB44F782F5}" type="sibTrans" cxnId="{4B286B41-40A2-994A-871B-EE272E584C12}">
      <dgm:prSet/>
      <dgm:spPr/>
      <dgm:t>
        <a:bodyPr/>
        <a:lstStyle/>
        <a:p>
          <a:endParaRPr lang="de-DE"/>
        </a:p>
      </dgm:t>
    </dgm:pt>
    <dgm:pt modelId="{D90F379E-A507-EF41-9528-5864BCCA05D7}">
      <dgm:prSet/>
      <dgm:spPr/>
      <dgm:t>
        <a:bodyPr/>
        <a:lstStyle/>
        <a:p>
          <a:r>
            <a:rPr lang="de-DE" dirty="0"/>
            <a:t>8</a:t>
          </a:r>
        </a:p>
      </dgm:t>
    </dgm:pt>
    <dgm:pt modelId="{5C18C7C1-F146-6D42-916B-F590EF6930BD}" type="parTrans" cxnId="{9F514174-6233-6E47-943D-279141132207}">
      <dgm:prSet/>
      <dgm:spPr/>
      <dgm:t>
        <a:bodyPr/>
        <a:lstStyle/>
        <a:p>
          <a:endParaRPr lang="de-DE"/>
        </a:p>
      </dgm:t>
    </dgm:pt>
    <dgm:pt modelId="{A303B67C-3F76-B540-9215-E48E46C360AF}" type="sibTrans" cxnId="{9F514174-6233-6E47-943D-279141132207}">
      <dgm:prSet/>
      <dgm:spPr/>
      <dgm:t>
        <a:bodyPr/>
        <a:lstStyle/>
        <a:p>
          <a:endParaRPr lang="de-DE"/>
        </a:p>
      </dgm:t>
    </dgm:pt>
    <dgm:pt modelId="{FA1571BF-D161-D04B-976F-BA35C6E1F5BB}">
      <dgm:prSet/>
      <dgm:spPr/>
      <dgm:t>
        <a:bodyPr/>
        <a:lstStyle/>
        <a:p>
          <a:r>
            <a:rPr lang="de-DE" b="0" i="0" dirty="0"/>
            <a:t>Echo Message</a:t>
          </a:r>
          <a:endParaRPr lang="de-DE" dirty="0"/>
        </a:p>
      </dgm:t>
    </dgm:pt>
    <dgm:pt modelId="{E59B8D8F-B9B8-7942-B679-FE1E2BF3E8B1}" type="parTrans" cxnId="{E5DBD18C-F5D4-5B42-85EE-BAEA54590441}">
      <dgm:prSet/>
      <dgm:spPr/>
      <dgm:t>
        <a:bodyPr/>
        <a:lstStyle/>
        <a:p>
          <a:endParaRPr lang="de-DE"/>
        </a:p>
      </dgm:t>
    </dgm:pt>
    <dgm:pt modelId="{B880EEB4-20F5-6945-BA05-D3DA965AEA4C}" type="sibTrans" cxnId="{E5DBD18C-F5D4-5B42-85EE-BAEA54590441}">
      <dgm:prSet/>
      <dgm:spPr/>
      <dgm:t>
        <a:bodyPr/>
        <a:lstStyle/>
        <a:p>
          <a:endParaRPr lang="de-DE"/>
        </a:p>
      </dgm:t>
    </dgm:pt>
    <dgm:pt modelId="{D4F90070-0B28-4244-B2AB-F6D47B9235DA}">
      <dgm:prSet/>
      <dgm:spPr/>
      <dgm:t>
        <a:bodyPr/>
        <a:lstStyle/>
        <a:p>
          <a:r>
            <a:rPr lang="de-DE" b="0" i="0" dirty="0" err="1"/>
            <a:t>Timestamp</a:t>
          </a:r>
          <a:r>
            <a:rPr lang="de-DE" b="0" i="0" dirty="0"/>
            <a:t> Message</a:t>
          </a:r>
          <a:endParaRPr lang="de-DE" dirty="0"/>
        </a:p>
      </dgm:t>
    </dgm:pt>
    <dgm:pt modelId="{C8B367FA-1D07-8744-805C-0D3C0EF7E3CC}" type="parTrans" cxnId="{74ED1629-AF82-A64A-BF4C-18373D5EDD96}">
      <dgm:prSet/>
      <dgm:spPr/>
      <dgm:t>
        <a:bodyPr/>
        <a:lstStyle/>
        <a:p>
          <a:endParaRPr lang="de-DE"/>
        </a:p>
      </dgm:t>
    </dgm:pt>
    <dgm:pt modelId="{A93C2891-142C-2F40-9B73-669467779123}" type="sibTrans" cxnId="{74ED1629-AF82-A64A-BF4C-18373D5EDD96}">
      <dgm:prSet/>
      <dgm:spPr/>
      <dgm:t>
        <a:bodyPr/>
        <a:lstStyle/>
        <a:p>
          <a:endParaRPr lang="de-DE"/>
        </a:p>
      </dgm:t>
    </dgm:pt>
    <dgm:pt modelId="{86293169-2C36-5942-A17B-3A11E506237D}">
      <dgm:prSet/>
      <dgm:spPr/>
      <dgm:t>
        <a:bodyPr/>
        <a:lstStyle/>
        <a:p>
          <a:r>
            <a:rPr lang="de-DE" b="0" i="0" dirty="0" err="1"/>
            <a:t>Timestamp</a:t>
          </a:r>
          <a:r>
            <a:rPr lang="de-DE" b="0" i="0" dirty="0"/>
            <a:t> Reply Message</a:t>
          </a:r>
          <a:endParaRPr lang="de-DE" dirty="0"/>
        </a:p>
      </dgm:t>
    </dgm:pt>
    <dgm:pt modelId="{4F037790-D093-4B42-A34A-D83BD9BBDA3B}" type="parTrans" cxnId="{DD1C6E5F-FD0F-2D45-B9FA-7F5C675B8C53}">
      <dgm:prSet/>
      <dgm:spPr/>
      <dgm:t>
        <a:bodyPr/>
        <a:lstStyle/>
        <a:p>
          <a:endParaRPr lang="de-DE"/>
        </a:p>
      </dgm:t>
    </dgm:pt>
    <dgm:pt modelId="{9157DC94-6515-1C42-BCF7-1467E6DB7B92}" type="sibTrans" cxnId="{DD1C6E5F-FD0F-2D45-B9FA-7F5C675B8C53}">
      <dgm:prSet/>
      <dgm:spPr/>
      <dgm:t>
        <a:bodyPr/>
        <a:lstStyle/>
        <a:p>
          <a:endParaRPr lang="de-DE"/>
        </a:p>
      </dgm:t>
    </dgm:pt>
    <dgm:pt modelId="{0DE803BC-3100-BA4C-BEDA-B4D55AA2BB5B}">
      <dgm:prSet/>
      <dgm:spPr/>
      <dgm:t>
        <a:bodyPr/>
        <a:lstStyle/>
        <a:p>
          <a:r>
            <a:rPr lang="de-DE" b="0" i="0" dirty="0"/>
            <a:t>Information Request Message</a:t>
          </a:r>
          <a:endParaRPr lang="de-DE" dirty="0"/>
        </a:p>
      </dgm:t>
    </dgm:pt>
    <dgm:pt modelId="{B7E208FE-55A7-DF43-96A7-E34D3935D399}" type="parTrans" cxnId="{B380EA77-8538-A24E-AB53-A52EF0E00367}">
      <dgm:prSet/>
      <dgm:spPr/>
      <dgm:t>
        <a:bodyPr/>
        <a:lstStyle/>
        <a:p>
          <a:endParaRPr lang="de-DE"/>
        </a:p>
      </dgm:t>
    </dgm:pt>
    <dgm:pt modelId="{4EE69FD8-A3EE-0242-8F1B-53545D9302DF}" type="sibTrans" cxnId="{B380EA77-8538-A24E-AB53-A52EF0E00367}">
      <dgm:prSet/>
      <dgm:spPr/>
      <dgm:t>
        <a:bodyPr/>
        <a:lstStyle/>
        <a:p>
          <a:endParaRPr lang="de-DE"/>
        </a:p>
      </dgm:t>
    </dgm:pt>
    <dgm:pt modelId="{2DF1624C-BAE3-ED4F-8351-1F5B2F019F6B}">
      <dgm:prSet/>
      <dgm:spPr/>
      <dgm:t>
        <a:bodyPr/>
        <a:lstStyle/>
        <a:p>
          <a:r>
            <a:rPr lang="de-DE" b="0" i="0" dirty="0"/>
            <a:t>Information Reply Message</a:t>
          </a:r>
          <a:endParaRPr lang="de-DE" dirty="0"/>
        </a:p>
      </dgm:t>
    </dgm:pt>
    <dgm:pt modelId="{B2D4DD27-6CE9-7A4B-9273-0C5CB3CF8A98}" type="parTrans" cxnId="{EC1CBFF1-EFBB-0E4F-8C0F-68D8CB24F22F}">
      <dgm:prSet/>
      <dgm:spPr/>
      <dgm:t>
        <a:bodyPr/>
        <a:lstStyle/>
        <a:p>
          <a:endParaRPr lang="de-DE"/>
        </a:p>
      </dgm:t>
    </dgm:pt>
    <dgm:pt modelId="{381B9357-27D8-F643-8B8F-FF06A6DFD299}" type="sibTrans" cxnId="{EC1CBFF1-EFBB-0E4F-8C0F-68D8CB24F22F}">
      <dgm:prSet/>
      <dgm:spPr/>
      <dgm:t>
        <a:bodyPr/>
        <a:lstStyle/>
        <a:p>
          <a:endParaRPr lang="de-DE"/>
        </a:p>
      </dgm:t>
    </dgm:pt>
    <dgm:pt modelId="{8285ADAC-8E65-054C-A4F9-3AC0093C9A46}" type="pres">
      <dgm:prSet presAssocID="{385D578D-0F7D-8342-8365-0E4F1C0CE1C0}" presName="Name0" presStyleCnt="0">
        <dgm:presLayoutVars>
          <dgm:dir/>
          <dgm:animLvl val="lvl"/>
          <dgm:resizeHandles val="exact"/>
        </dgm:presLayoutVars>
      </dgm:prSet>
      <dgm:spPr/>
    </dgm:pt>
    <dgm:pt modelId="{75697C40-7B2B-8745-AE28-F86BC8601B95}" type="pres">
      <dgm:prSet presAssocID="{5D3F1981-7A29-324F-BF6B-E6B805753CA6}" presName="linNode" presStyleCnt="0"/>
      <dgm:spPr/>
    </dgm:pt>
    <dgm:pt modelId="{6361F3F3-84CA-6C4B-940D-D4DF836DE4E7}" type="pres">
      <dgm:prSet presAssocID="{5D3F1981-7A29-324F-BF6B-E6B805753CA6}" presName="parentText" presStyleLbl="node1" presStyleIdx="0" presStyleCnt="11">
        <dgm:presLayoutVars>
          <dgm:chMax val="1"/>
          <dgm:bulletEnabled val="1"/>
        </dgm:presLayoutVars>
      </dgm:prSet>
      <dgm:spPr/>
    </dgm:pt>
    <dgm:pt modelId="{29E84A5B-F85F-C54B-9BC8-4A6DD497E5F8}" type="pres">
      <dgm:prSet presAssocID="{5D3F1981-7A29-324F-BF6B-E6B805753CA6}" presName="descendantText" presStyleLbl="alignAccFollowNode1" presStyleIdx="0" presStyleCnt="11">
        <dgm:presLayoutVars>
          <dgm:bulletEnabled val="1"/>
        </dgm:presLayoutVars>
      </dgm:prSet>
      <dgm:spPr/>
    </dgm:pt>
    <dgm:pt modelId="{5C3816F1-D37F-EC49-A7A2-8A4A528819D4}" type="pres">
      <dgm:prSet presAssocID="{BAE56603-D942-454A-9E0F-126C7E24572C}" presName="sp" presStyleCnt="0"/>
      <dgm:spPr/>
    </dgm:pt>
    <dgm:pt modelId="{C787EE4B-ECD3-0145-B091-F38A49118A36}" type="pres">
      <dgm:prSet presAssocID="{1AF7A6E5-2E7E-044D-9902-F5D08ECD5E13}" presName="linNode" presStyleCnt="0"/>
      <dgm:spPr/>
    </dgm:pt>
    <dgm:pt modelId="{8DB86C8F-36BD-E149-8950-9B6BEED00E5A}" type="pres">
      <dgm:prSet presAssocID="{1AF7A6E5-2E7E-044D-9902-F5D08ECD5E13}" presName="parentText" presStyleLbl="node1" presStyleIdx="1" presStyleCnt="11">
        <dgm:presLayoutVars>
          <dgm:chMax val="1"/>
          <dgm:bulletEnabled val="1"/>
        </dgm:presLayoutVars>
      </dgm:prSet>
      <dgm:spPr/>
    </dgm:pt>
    <dgm:pt modelId="{D1219CA2-D299-394B-8EB5-8A15A9426862}" type="pres">
      <dgm:prSet presAssocID="{1AF7A6E5-2E7E-044D-9902-F5D08ECD5E13}" presName="descendantText" presStyleLbl="alignAccFollowNode1" presStyleIdx="1" presStyleCnt="11">
        <dgm:presLayoutVars>
          <dgm:bulletEnabled val="1"/>
        </dgm:presLayoutVars>
      </dgm:prSet>
      <dgm:spPr/>
    </dgm:pt>
    <dgm:pt modelId="{48A5CB27-D8BB-6544-A674-15905F097A02}" type="pres">
      <dgm:prSet presAssocID="{CA7AEACF-A7B1-3E42-BA54-101CC46551FE}" presName="sp" presStyleCnt="0"/>
      <dgm:spPr/>
    </dgm:pt>
    <dgm:pt modelId="{9DF2B7B5-8D05-394A-A8C9-82768DA5E410}" type="pres">
      <dgm:prSet presAssocID="{ADAFD1CC-963B-2F4F-AA2C-1AB622B25605}" presName="linNode" presStyleCnt="0"/>
      <dgm:spPr/>
    </dgm:pt>
    <dgm:pt modelId="{47825791-CF95-3F43-90C1-B1BF03CBD57E}" type="pres">
      <dgm:prSet presAssocID="{ADAFD1CC-963B-2F4F-AA2C-1AB622B25605}" presName="parentText" presStyleLbl="node1" presStyleIdx="2" presStyleCnt="11">
        <dgm:presLayoutVars>
          <dgm:chMax val="1"/>
          <dgm:bulletEnabled val="1"/>
        </dgm:presLayoutVars>
      </dgm:prSet>
      <dgm:spPr/>
    </dgm:pt>
    <dgm:pt modelId="{D2107B04-4B18-EF42-B2A4-28F3C9B8D781}" type="pres">
      <dgm:prSet presAssocID="{ADAFD1CC-963B-2F4F-AA2C-1AB622B25605}" presName="descendantText" presStyleLbl="alignAccFollowNode1" presStyleIdx="2" presStyleCnt="11">
        <dgm:presLayoutVars>
          <dgm:bulletEnabled val="1"/>
        </dgm:presLayoutVars>
      </dgm:prSet>
      <dgm:spPr/>
    </dgm:pt>
    <dgm:pt modelId="{27AED12A-F619-B443-98B6-D07E8523394C}" type="pres">
      <dgm:prSet presAssocID="{399B84C9-5094-CC44-AA0E-D46B28CFD3D3}" presName="sp" presStyleCnt="0"/>
      <dgm:spPr/>
    </dgm:pt>
    <dgm:pt modelId="{BFEFB585-EFC8-B846-AA82-BABE9B70CB38}" type="pres">
      <dgm:prSet presAssocID="{651671E8-E0CA-5243-A30F-34F8B2524D83}" presName="linNode" presStyleCnt="0"/>
      <dgm:spPr/>
    </dgm:pt>
    <dgm:pt modelId="{F6E1EB8F-DC3B-154D-B8BB-5FE539843CF7}" type="pres">
      <dgm:prSet presAssocID="{651671E8-E0CA-5243-A30F-34F8B2524D83}" presName="parentText" presStyleLbl="node1" presStyleIdx="3" presStyleCnt="11">
        <dgm:presLayoutVars>
          <dgm:chMax val="1"/>
          <dgm:bulletEnabled val="1"/>
        </dgm:presLayoutVars>
      </dgm:prSet>
      <dgm:spPr/>
    </dgm:pt>
    <dgm:pt modelId="{686ED174-1E78-EC4C-B067-9752CBE1BF72}" type="pres">
      <dgm:prSet presAssocID="{651671E8-E0CA-5243-A30F-34F8B2524D83}" presName="descendantText" presStyleLbl="alignAccFollowNode1" presStyleIdx="3" presStyleCnt="11">
        <dgm:presLayoutVars>
          <dgm:bulletEnabled val="1"/>
        </dgm:presLayoutVars>
      </dgm:prSet>
      <dgm:spPr/>
    </dgm:pt>
    <dgm:pt modelId="{260C943E-ACC9-C740-976B-26E88A4C4727}" type="pres">
      <dgm:prSet presAssocID="{7DCE87A1-1D31-E243-840B-FEF6ACF60B4B}" presName="sp" presStyleCnt="0"/>
      <dgm:spPr/>
    </dgm:pt>
    <dgm:pt modelId="{7314B1BA-9600-2B41-8276-8A353EFA158D}" type="pres">
      <dgm:prSet presAssocID="{D90F379E-A507-EF41-9528-5864BCCA05D7}" presName="linNode" presStyleCnt="0"/>
      <dgm:spPr/>
    </dgm:pt>
    <dgm:pt modelId="{77BCF59C-68F7-A742-AEEA-54E44181C1C4}" type="pres">
      <dgm:prSet presAssocID="{D90F379E-A507-EF41-9528-5864BCCA05D7}" presName="parentText" presStyleLbl="node1" presStyleIdx="4" presStyleCnt="11">
        <dgm:presLayoutVars>
          <dgm:chMax val="1"/>
          <dgm:bulletEnabled val="1"/>
        </dgm:presLayoutVars>
      </dgm:prSet>
      <dgm:spPr/>
    </dgm:pt>
    <dgm:pt modelId="{04651720-B606-154D-AE9A-F6691492BADE}" type="pres">
      <dgm:prSet presAssocID="{D90F379E-A507-EF41-9528-5864BCCA05D7}" presName="descendantText" presStyleLbl="alignAccFollowNode1" presStyleIdx="4" presStyleCnt="11">
        <dgm:presLayoutVars>
          <dgm:bulletEnabled val="1"/>
        </dgm:presLayoutVars>
      </dgm:prSet>
      <dgm:spPr/>
    </dgm:pt>
    <dgm:pt modelId="{D4D514D0-BFAE-F74B-9389-C8470A69ED4E}" type="pres">
      <dgm:prSet presAssocID="{A303B67C-3F76-B540-9215-E48E46C360AF}" presName="sp" presStyleCnt="0"/>
      <dgm:spPr/>
    </dgm:pt>
    <dgm:pt modelId="{44D92E29-3AA4-6242-9F43-FDF9C81E7D46}" type="pres">
      <dgm:prSet presAssocID="{FEAC13AC-7B6A-5B4F-A6C4-5CB56B46F590}" presName="linNode" presStyleCnt="0"/>
      <dgm:spPr/>
    </dgm:pt>
    <dgm:pt modelId="{2179B18A-F387-5941-898F-03BE2B4CF915}" type="pres">
      <dgm:prSet presAssocID="{FEAC13AC-7B6A-5B4F-A6C4-5CB56B46F590}" presName="parentText" presStyleLbl="node1" presStyleIdx="5" presStyleCnt="11">
        <dgm:presLayoutVars>
          <dgm:chMax val="1"/>
          <dgm:bulletEnabled val="1"/>
        </dgm:presLayoutVars>
      </dgm:prSet>
      <dgm:spPr/>
    </dgm:pt>
    <dgm:pt modelId="{3DB0685B-A2C1-3445-9D70-18052ECAF474}" type="pres">
      <dgm:prSet presAssocID="{FEAC13AC-7B6A-5B4F-A6C4-5CB56B46F590}" presName="descendantText" presStyleLbl="alignAccFollowNode1" presStyleIdx="5" presStyleCnt="11">
        <dgm:presLayoutVars>
          <dgm:bulletEnabled val="1"/>
        </dgm:presLayoutVars>
      </dgm:prSet>
      <dgm:spPr/>
    </dgm:pt>
    <dgm:pt modelId="{D6C132F1-EC8F-0548-B25E-3055B28F31CA}" type="pres">
      <dgm:prSet presAssocID="{66E057FE-4770-BC41-9116-CF29B06FAB7E}" presName="sp" presStyleCnt="0"/>
      <dgm:spPr/>
    </dgm:pt>
    <dgm:pt modelId="{BF52CDA6-CA5B-4A48-819A-1D6CCB719640}" type="pres">
      <dgm:prSet presAssocID="{9D759E1E-E3F8-884A-8833-6E6F2D38A1E0}" presName="linNode" presStyleCnt="0"/>
      <dgm:spPr/>
    </dgm:pt>
    <dgm:pt modelId="{E13B8A57-9424-D14C-99A8-DE985B9EE720}" type="pres">
      <dgm:prSet presAssocID="{9D759E1E-E3F8-884A-8833-6E6F2D38A1E0}" presName="parentText" presStyleLbl="node1" presStyleIdx="6" presStyleCnt="11">
        <dgm:presLayoutVars>
          <dgm:chMax val="1"/>
          <dgm:bulletEnabled val="1"/>
        </dgm:presLayoutVars>
      </dgm:prSet>
      <dgm:spPr/>
    </dgm:pt>
    <dgm:pt modelId="{7AF84F88-BA12-904F-B244-B36EEB285033}" type="pres">
      <dgm:prSet presAssocID="{9D759E1E-E3F8-884A-8833-6E6F2D38A1E0}" presName="descendantText" presStyleLbl="alignAccFollowNode1" presStyleIdx="6" presStyleCnt="11">
        <dgm:presLayoutVars>
          <dgm:bulletEnabled val="1"/>
        </dgm:presLayoutVars>
      </dgm:prSet>
      <dgm:spPr/>
    </dgm:pt>
    <dgm:pt modelId="{44AF73C2-E528-B349-9617-FF2C4017CE57}" type="pres">
      <dgm:prSet presAssocID="{F2D408B5-34AA-514B-9998-F0B795454FDE}" presName="sp" presStyleCnt="0"/>
      <dgm:spPr/>
    </dgm:pt>
    <dgm:pt modelId="{582E0BCE-701D-A34F-B66D-65F0054178AA}" type="pres">
      <dgm:prSet presAssocID="{79674049-9EC7-4541-AFB3-32391B70FDE4}" presName="linNode" presStyleCnt="0"/>
      <dgm:spPr/>
    </dgm:pt>
    <dgm:pt modelId="{508A3779-507C-7D44-89C3-D9DA1FD1FE2D}" type="pres">
      <dgm:prSet presAssocID="{79674049-9EC7-4541-AFB3-32391B70FDE4}" presName="parentText" presStyleLbl="node1" presStyleIdx="7" presStyleCnt="11">
        <dgm:presLayoutVars>
          <dgm:chMax val="1"/>
          <dgm:bulletEnabled val="1"/>
        </dgm:presLayoutVars>
      </dgm:prSet>
      <dgm:spPr/>
    </dgm:pt>
    <dgm:pt modelId="{66C491AC-ED68-F748-BA8B-10E95AA15800}" type="pres">
      <dgm:prSet presAssocID="{79674049-9EC7-4541-AFB3-32391B70FDE4}" presName="descendantText" presStyleLbl="alignAccFollowNode1" presStyleIdx="7" presStyleCnt="11">
        <dgm:presLayoutVars>
          <dgm:bulletEnabled val="1"/>
        </dgm:presLayoutVars>
      </dgm:prSet>
      <dgm:spPr/>
    </dgm:pt>
    <dgm:pt modelId="{22FBD283-0AEB-AD41-A2B6-74A6C1EBC0E7}" type="pres">
      <dgm:prSet presAssocID="{97A526E3-2A51-BA4A-BB2F-EAC668DF4C3D}" presName="sp" presStyleCnt="0"/>
      <dgm:spPr/>
    </dgm:pt>
    <dgm:pt modelId="{4A33279E-5EFA-334E-AFE2-9F06AFDB8F45}" type="pres">
      <dgm:prSet presAssocID="{55C1E48B-8786-DD4C-9D3A-3AF16E315BA2}" presName="linNode" presStyleCnt="0"/>
      <dgm:spPr/>
    </dgm:pt>
    <dgm:pt modelId="{0C8AAC55-FFBE-C84E-88AF-965DC30C7948}" type="pres">
      <dgm:prSet presAssocID="{55C1E48B-8786-DD4C-9D3A-3AF16E315BA2}" presName="parentText" presStyleLbl="node1" presStyleIdx="8" presStyleCnt="11">
        <dgm:presLayoutVars>
          <dgm:chMax val="1"/>
          <dgm:bulletEnabled val="1"/>
        </dgm:presLayoutVars>
      </dgm:prSet>
      <dgm:spPr/>
    </dgm:pt>
    <dgm:pt modelId="{8DDD404E-CAA9-A54B-8806-4251DF1D5DAE}" type="pres">
      <dgm:prSet presAssocID="{55C1E48B-8786-DD4C-9D3A-3AF16E315BA2}" presName="descendantText" presStyleLbl="alignAccFollowNode1" presStyleIdx="8" presStyleCnt="11">
        <dgm:presLayoutVars>
          <dgm:bulletEnabled val="1"/>
        </dgm:presLayoutVars>
      </dgm:prSet>
      <dgm:spPr/>
    </dgm:pt>
    <dgm:pt modelId="{B1E9D577-783D-D34F-BE10-B877F8C26256}" type="pres">
      <dgm:prSet presAssocID="{51CB1156-490C-414E-804C-488CAB353911}" presName="sp" presStyleCnt="0"/>
      <dgm:spPr/>
    </dgm:pt>
    <dgm:pt modelId="{BC0C8AD9-7B42-BC41-B5A9-82125F150675}" type="pres">
      <dgm:prSet presAssocID="{A7212AC4-4DF0-B343-832B-D587A75BFAD2}" presName="linNode" presStyleCnt="0"/>
      <dgm:spPr/>
    </dgm:pt>
    <dgm:pt modelId="{B8088FCF-282B-0848-ADB1-7FBC5F405291}" type="pres">
      <dgm:prSet presAssocID="{A7212AC4-4DF0-B343-832B-D587A75BFAD2}" presName="parentText" presStyleLbl="node1" presStyleIdx="9" presStyleCnt="11">
        <dgm:presLayoutVars>
          <dgm:chMax val="1"/>
          <dgm:bulletEnabled val="1"/>
        </dgm:presLayoutVars>
      </dgm:prSet>
      <dgm:spPr/>
    </dgm:pt>
    <dgm:pt modelId="{FADE8908-1E39-D747-B219-027B811CCC0B}" type="pres">
      <dgm:prSet presAssocID="{A7212AC4-4DF0-B343-832B-D587A75BFAD2}" presName="descendantText" presStyleLbl="alignAccFollowNode1" presStyleIdx="9" presStyleCnt="11">
        <dgm:presLayoutVars>
          <dgm:bulletEnabled val="1"/>
        </dgm:presLayoutVars>
      </dgm:prSet>
      <dgm:spPr/>
    </dgm:pt>
    <dgm:pt modelId="{C25255DC-FA95-0D4D-B2DD-B4444261F101}" type="pres">
      <dgm:prSet presAssocID="{08F93DDB-1A0D-C94C-BD0E-36297E9FC706}" presName="sp" presStyleCnt="0"/>
      <dgm:spPr/>
    </dgm:pt>
    <dgm:pt modelId="{5A83D545-F4AA-B844-A28C-A780486E8CCB}" type="pres">
      <dgm:prSet presAssocID="{160EF634-CFEC-3D4F-AA1F-A51D7022A78C}" presName="linNode" presStyleCnt="0"/>
      <dgm:spPr/>
    </dgm:pt>
    <dgm:pt modelId="{108716D8-E6A3-F349-BD01-5FDF8732A6A2}" type="pres">
      <dgm:prSet presAssocID="{160EF634-CFEC-3D4F-AA1F-A51D7022A78C}" presName="parentText" presStyleLbl="node1" presStyleIdx="10" presStyleCnt="11">
        <dgm:presLayoutVars>
          <dgm:chMax val="1"/>
          <dgm:bulletEnabled val="1"/>
        </dgm:presLayoutVars>
      </dgm:prSet>
      <dgm:spPr/>
    </dgm:pt>
    <dgm:pt modelId="{5C5773EE-D0C8-E945-84FD-94468337668F}" type="pres">
      <dgm:prSet presAssocID="{160EF634-CFEC-3D4F-AA1F-A51D7022A78C}" presName="descendantText" presStyleLbl="alignAccFollowNode1" presStyleIdx="10" presStyleCnt="11">
        <dgm:presLayoutVars>
          <dgm:bulletEnabled val="1"/>
        </dgm:presLayoutVars>
      </dgm:prSet>
      <dgm:spPr/>
    </dgm:pt>
  </dgm:ptLst>
  <dgm:cxnLst>
    <dgm:cxn modelId="{B95B5D0A-2595-CD41-95AB-EC9A755DAB1F}" srcId="{FEAC13AC-7B6A-5B4F-A6C4-5CB56B46F590}" destId="{FF36110B-0997-9242-A6DE-EA47F618E0A2}" srcOrd="0" destOrd="0" parTransId="{49746467-80FB-444C-842E-47824EBF096F}" sibTransId="{86508D60-6B37-4A4B-9F14-CFFE53BFA009}"/>
    <dgm:cxn modelId="{CD834E0D-1DDC-444C-81AD-5AAC870782E7}" type="presOf" srcId="{D90F379E-A507-EF41-9528-5864BCCA05D7}" destId="{77BCF59C-68F7-A742-AEEA-54E44181C1C4}" srcOrd="0" destOrd="0" presId="urn:microsoft.com/office/officeart/2005/8/layout/vList5"/>
    <dgm:cxn modelId="{DBD0AD0D-2699-D446-B761-CBC4F59E8EC4}" type="presOf" srcId="{0AA3B49F-B122-9A45-A3AA-DDF7508BE372}" destId="{7AF84F88-BA12-904F-B244-B36EEB285033}" srcOrd="0" destOrd="0" presId="urn:microsoft.com/office/officeart/2005/8/layout/vList5"/>
    <dgm:cxn modelId="{2FD83A14-DBC0-714A-947E-32C7D1F08B85}" srcId="{385D578D-0F7D-8342-8365-0E4F1C0CE1C0}" destId="{FEAC13AC-7B6A-5B4F-A6C4-5CB56B46F590}" srcOrd="5" destOrd="0" parTransId="{6C320AC6-3C56-554A-996C-26B283E0CAF8}" sibTransId="{66E057FE-4770-BC41-9116-CF29B06FAB7E}"/>
    <dgm:cxn modelId="{EBDA7416-619D-0A4D-BAD8-617C2178300A}" type="presOf" srcId="{2DF1624C-BAE3-ED4F-8351-1F5B2F019F6B}" destId="{5C5773EE-D0C8-E945-84FD-94468337668F}" srcOrd="0" destOrd="0" presId="urn:microsoft.com/office/officeart/2005/8/layout/vList5"/>
    <dgm:cxn modelId="{11274A17-43AF-D848-92BC-CD932B61E6BE}" srcId="{385D578D-0F7D-8342-8365-0E4F1C0CE1C0}" destId="{5D3F1981-7A29-324F-BF6B-E6B805753CA6}" srcOrd="0" destOrd="0" parTransId="{1922D37C-1678-654C-A15C-779CE70CFF6C}" sibTransId="{BAE56603-D942-454A-9E0F-126C7E24572C}"/>
    <dgm:cxn modelId="{228C4926-4313-104E-9DDE-DDFA9B82CAC3}" type="presOf" srcId="{9D759E1E-E3F8-884A-8833-6E6F2D38A1E0}" destId="{E13B8A57-9424-D14C-99A8-DE985B9EE720}" srcOrd="0" destOrd="0" presId="urn:microsoft.com/office/officeart/2005/8/layout/vList5"/>
    <dgm:cxn modelId="{74ED1629-AF82-A64A-BF4C-18373D5EDD96}" srcId="{79674049-9EC7-4541-AFB3-32391B70FDE4}" destId="{D4F90070-0B28-4244-B2AB-F6D47B9235DA}" srcOrd="0" destOrd="0" parTransId="{C8B367FA-1D07-8744-805C-0D3C0EF7E3CC}" sibTransId="{A93C2891-142C-2F40-9B73-669467779123}"/>
    <dgm:cxn modelId="{B119992F-3EFC-7B49-B876-A0B0BB01BF47}" srcId="{1AF7A6E5-2E7E-044D-9902-F5D08ECD5E13}" destId="{34707A77-C994-9B44-BFAD-D00EA06F8F36}" srcOrd="0" destOrd="0" parTransId="{62C26E97-BA5F-7940-821E-6B0641302777}" sibTransId="{261D709E-91C3-0E4E-AA76-3BF1EC9C7A22}"/>
    <dgm:cxn modelId="{9FF99630-C12E-FA4E-882B-649C48F1E396}" type="presOf" srcId="{1AF7A6E5-2E7E-044D-9902-F5D08ECD5E13}" destId="{8DB86C8F-36BD-E149-8950-9B6BEED00E5A}" srcOrd="0" destOrd="0" presId="urn:microsoft.com/office/officeart/2005/8/layout/vList5"/>
    <dgm:cxn modelId="{341F7031-C24C-2A4A-BC87-888157C9C1F0}" type="presOf" srcId="{0DE803BC-3100-BA4C-BEDA-B4D55AA2BB5B}" destId="{FADE8908-1E39-D747-B219-027B811CCC0B}" srcOrd="0" destOrd="0" presId="urn:microsoft.com/office/officeart/2005/8/layout/vList5"/>
    <dgm:cxn modelId="{51FC8D3F-3B73-044F-930A-D514EF4F80B2}" type="presOf" srcId="{FF36110B-0997-9242-A6DE-EA47F618E0A2}" destId="{3DB0685B-A2C1-3445-9D70-18052ECAF474}" srcOrd="0" destOrd="0" presId="urn:microsoft.com/office/officeart/2005/8/layout/vList5"/>
    <dgm:cxn modelId="{4B286B41-40A2-994A-871B-EE272E584C12}" srcId="{5D3F1981-7A29-324F-BF6B-E6B805753CA6}" destId="{1114A40D-340C-5C43-A95D-04DC4BD3FF65}" srcOrd="0" destOrd="0" parTransId="{753744BC-70A2-C441-9A2C-A38C1B70ECD4}" sibTransId="{D7C19C1F-EC1A-BE4A-A285-E2BB44F782F5}"/>
    <dgm:cxn modelId="{1106A54F-C79A-F948-849C-665EA831CD7D}" type="presOf" srcId="{FEAC13AC-7B6A-5B4F-A6C4-5CB56B46F590}" destId="{2179B18A-F387-5941-898F-03BE2B4CF915}" srcOrd="0" destOrd="0" presId="urn:microsoft.com/office/officeart/2005/8/layout/vList5"/>
    <dgm:cxn modelId="{D38E8852-EB8A-BB4A-AB19-B5C1D864C6BF}" srcId="{385D578D-0F7D-8342-8365-0E4F1C0CE1C0}" destId="{651671E8-E0CA-5243-A30F-34F8B2524D83}" srcOrd="3" destOrd="0" parTransId="{7EDDFDB7-0E3A-5645-82A7-4961EC9861AF}" sibTransId="{7DCE87A1-1D31-E243-840B-FEF6ACF60B4B}"/>
    <dgm:cxn modelId="{2FB5A25A-6162-4444-8A84-381336BC2397}" type="presOf" srcId="{34707A77-C994-9B44-BFAD-D00EA06F8F36}" destId="{D1219CA2-D299-394B-8EB5-8A15A9426862}" srcOrd="0" destOrd="0" presId="urn:microsoft.com/office/officeart/2005/8/layout/vList5"/>
    <dgm:cxn modelId="{EF852E5F-BB29-2F4E-91EA-7F0C0C0962E9}" srcId="{385D578D-0F7D-8342-8365-0E4F1C0CE1C0}" destId="{55C1E48B-8786-DD4C-9D3A-3AF16E315BA2}" srcOrd="8" destOrd="0" parTransId="{9B5C019F-145B-C549-B893-42F363103AB2}" sibTransId="{51CB1156-490C-414E-804C-488CAB353911}"/>
    <dgm:cxn modelId="{DD1C6E5F-FD0F-2D45-B9FA-7F5C675B8C53}" srcId="{55C1E48B-8786-DD4C-9D3A-3AF16E315BA2}" destId="{86293169-2C36-5942-A17B-3A11E506237D}" srcOrd="0" destOrd="0" parTransId="{4F037790-D093-4B42-A34A-D83BD9BBDA3B}" sibTransId="{9157DC94-6515-1C42-BCF7-1467E6DB7B92}"/>
    <dgm:cxn modelId="{27EE8360-0B37-9443-A348-8901BEAB4C77}" type="presOf" srcId="{A7212AC4-4DF0-B343-832B-D587A75BFAD2}" destId="{B8088FCF-282B-0848-ADB1-7FBC5F405291}" srcOrd="0" destOrd="0" presId="urn:microsoft.com/office/officeart/2005/8/layout/vList5"/>
    <dgm:cxn modelId="{787A3367-F68A-3343-B43E-1AC8F3518C3A}" srcId="{9D759E1E-E3F8-884A-8833-6E6F2D38A1E0}" destId="{0AA3B49F-B122-9A45-A3AA-DDF7508BE372}" srcOrd="0" destOrd="0" parTransId="{CC099BF5-F593-1A44-A438-5B409B14142C}" sibTransId="{77B3A6A4-D63A-704B-8312-331DAEB1E272}"/>
    <dgm:cxn modelId="{AD9D576D-63B7-DA4A-B476-67C8F478CD04}" type="presOf" srcId="{385D578D-0F7D-8342-8365-0E4F1C0CE1C0}" destId="{8285ADAC-8E65-054C-A4F9-3AC0093C9A46}" srcOrd="0" destOrd="0" presId="urn:microsoft.com/office/officeart/2005/8/layout/vList5"/>
    <dgm:cxn modelId="{9F514174-6233-6E47-943D-279141132207}" srcId="{385D578D-0F7D-8342-8365-0E4F1C0CE1C0}" destId="{D90F379E-A507-EF41-9528-5864BCCA05D7}" srcOrd="4" destOrd="0" parTransId="{5C18C7C1-F146-6D42-916B-F590EF6930BD}" sibTransId="{A303B67C-3F76-B540-9215-E48E46C360AF}"/>
    <dgm:cxn modelId="{B380EA77-8538-A24E-AB53-A52EF0E00367}" srcId="{A7212AC4-4DF0-B343-832B-D587A75BFAD2}" destId="{0DE803BC-3100-BA4C-BEDA-B4D55AA2BB5B}" srcOrd="0" destOrd="0" parTransId="{B7E208FE-55A7-DF43-96A7-E34D3935D399}" sibTransId="{4EE69FD8-A3EE-0242-8F1B-53545D9302DF}"/>
    <dgm:cxn modelId="{299B6A8C-D372-FC46-B279-A3880D75C431}" type="presOf" srcId="{55C1E48B-8786-DD4C-9D3A-3AF16E315BA2}" destId="{0C8AAC55-FFBE-C84E-88AF-965DC30C7948}" srcOrd="0" destOrd="0" presId="urn:microsoft.com/office/officeart/2005/8/layout/vList5"/>
    <dgm:cxn modelId="{E5DBD18C-F5D4-5B42-85EE-BAEA54590441}" srcId="{D90F379E-A507-EF41-9528-5864BCCA05D7}" destId="{FA1571BF-D161-D04B-976F-BA35C6E1F5BB}" srcOrd="0" destOrd="0" parTransId="{E59B8D8F-B9B8-7942-B679-FE1E2BF3E8B1}" sibTransId="{B880EEB4-20F5-6945-BA05-D3DA965AEA4C}"/>
    <dgm:cxn modelId="{737D499E-D276-6D45-98E4-FBF2EF10886E}" srcId="{ADAFD1CC-963B-2F4F-AA2C-1AB622B25605}" destId="{D02CB9DF-195E-9A4B-999F-5E7D6AE173C4}" srcOrd="0" destOrd="0" parTransId="{BFD964F2-F076-264A-BCE9-0A57603B8FFD}" sibTransId="{69F05F70-4AA1-9243-9918-88B873DD9648}"/>
    <dgm:cxn modelId="{0A52E99F-4863-A549-8579-E3EEE266EDF9}" type="presOf" srcId="{AA2C6131-6B98-4944-B83D-7407951492A5}" destId="{686ED174-1E78-EC4C-B067-9752CBE1BF72}" srcOrd="0" destOrd="0" presId="urn:microsoft.com/office/officeart/2005/8/layout/vList5"/>
    <dgm:cxn modelId="{BE04E6A0-D371-0E47-A1FB-5CADA57DA7F3}" type="presOf" srcId="{D4F90070-0B28-4244-B2AB-F6D47B9235DA}" destId="{66C491AC-ED68-F748-BA8B-10E95AA15800}" srcOrd="0" destOrd="0" presId="urn:microsoft.com/office/officeart/2005/8/layout/vList5"/>
    <dgm:cxn modelId="{D23107A5-EEE1-4D46-B0BB-26510E967A2E}" srcId="{385D578D-0F7D-8342-8365-0E4F1C0CE1C0}" destId="{9D759E1E-E3F8-884A-8833-6E6F2D38A1E0}" srcOrd="6" destOrd="0" parTransId="{A7289794-781E-6640-8F89-AE31AF57C5A1}" sibTransId="{F2D408B5-34AA-514B-9998-F0B795454FDE}"/>
    <dgm:cxn modelId="{493144AD-B60B-1445-A3C5-E420CC8D37D7}" type="presOf" srcId="{79674049-9EC7-4541-AFB3-32391B70FDE4}" destId="{508A3779-507C-7D44-89C3-D9DA1FD1FE2D}" srcOrd="0" destOrd="0" presId="urn:microsoft.com/office/officeart/2005/8/layout/vList5"/>
    <dgm:cxn modelId="{D689DDAE-3AAF-7347-9F6E-CCC054536F2A}" type="presOf" srcId="{ADAFD1CC-963B-2F4F-AA2C-1AB622B25605}" destId="{47825791-CF95-3F43-90C1-B1BF03CBD57E}" srcOrd="0" destOrd="0" presId="urn:microsoft.com/office/officeart/2005/8/layout/vList5"/>
    <dgm:cxn modelId="{490296B0-4470-F441-ABF2-61853A6B1AEA}" type="presOf" srcId="{160EF634-CFEC-3D4F-AA1F-A51D7022A78C}" destId="{108716D8-E6A3-F349-BD01-5FDF8732A6A2}" srcOrd="0" destOrd="0" presId="urn:microsoft.com/office/officeart/2005/8/layout/vList5"/>
    <dgm:cxn modelId="{A99138BC-FEE3-7945-A45E-DFD7453CF57D}" srcId="{385D578D-0F7D-8342-8365-0E4F1C0CE1C0}" destId="{1AF7A6E5-2E7E-044D-9902-F5D08ECD5E13}" srcOrd="1" destOrd="0" parTransId="{01CBA36D-D20A-824A-8FE1-4752F36FC7AD}" sibTransId="{CA7AEACF-A7B1-3E42-BA54-101CC46551FE}"/>
    <dgm:cxn modelId="{342B84C0-2470-0B43-8899-3B78D0CFBA0F}" srcId="{385D578D-0F7D-8342-8365-0E4F1C0CE1C0}" destId="{160EF634-CFEC-3D4F-AA1F-A51D7022A78C}" srcOrd="10" destOrd="0" parTransId="{BDE8E92D-C328-144F-B205-FA21BDAD0F6D}" sibTransId="{9D8E7F90-DB55-7049-AA76-0B0375DD7B39}"/>
    <dgm:cxn modelId="{1925AEC9-052C-CB47-A51C-EB363C74A0A6}" srcId="{385D578D-0F7D-8342-8365-0E4F1C0CE1C0}" destId="{A7212AC4-4DF0-B343-832B-D587A75BFAD2}" srcOrd="9" destOrd="0" parTransId="{3F413B24-BB81-484F-B00D-4AFF10903848}" sibTransId="{08F93DDB-1A0D-C94C-BD0E-36297E9FC706}"/>
    <dgm:cxn modelId="{7FB632D6-ECB6-5741-84CA-985DDC6F642A}" type="presOf" srcId="{D02CB9DF-195E-9A4B-999F-5E7D6AE173C4}" destId="{D2107B04-4B18-EF42-B2A4-28F3C9B8D781}" srcOrd="0" destOrd="0" presId="urn:microsoft.com/office/officeart/2005/8/layout/vList5"/>
    <dgm:cxn modelId="{B67DBDE2-6202-C642-98B7-40C144662A98}" type="presOf" srcId="{86293169-2C36-5942-A17B-3A11E506237D}" destId="{8DDD404E-CAA9-A54B-8806-4251DF1D5DAE}" srcOrd="0" destOrd="0" presId="urn:microsoft.com/office/officeart/2005/8/layout/vList5"/>
    <dgm:cxn modelId="{7EE214EC-762B-2E4C-BCCE-FF91E5736B6C}" type="presOf" srcId="{651671E8-E0CA-5243-A30F-34F8B2524D83}" destId="{F6E1EB8F-DC3B-154D-B8BB-5FE539843CF7}" srcOrd="0" destOrd="0" presId="urn:microsoft.com/office/officeart/2005/8/layout/vList5"/>
    <dgm:cxn modelId="{823880ED-311B-A748-B781-FE951E24EA1B}" type="presOf" srcId="{1114A40D-340C-5C43-A95D-04DC4BD3FF65}" destId="{29E84A5B-F85F-C54B-9BC8-4A6DD497E5F8}" srcOrd="0" destOrd="0" presId="urn:microsoft.com/office/officeart/2005/8/layout/vList5"/>
    <dgm:cxn modelId="{EC1CBFF1-EFBB-0E4F-8C0F-68D8CB24F22F}" srcId="{160EF634-CFEC-3D4F-AA1F-A51D7022A78C}" destId="{2DF1624C-BAE3-ED4F-8351-1F5B2F019F6B}" srcOrd="0" destOrd="0" parTransId="{B2D4DD27-6CE9-7A4B-9273-0C5CB3CF8A98}" sibTransId="{381B9357-27D8-F643-8B8F-FF06A6DFD299}"/>
    <dgm:cxn modelId="{9AA2C7F3-BAD5-F647-BC64-C7CF14D33055}" srcId="{651671E8-E0CA-5243-A30F-34F8B2524D83}" destId="{AA2C6131-6B98-4944-B83D-7407951492A5}" srcOrd="0" destOrd="0" parTransId="{F14C296F-3931-6A40-9409-AAE3F7988814}" sibTransId="{DEEAB1EE-C973-A740-873A-265A0E7076ED}"/>
    <dgm:cxn modelId="{B28C3FF5-54B7-D947-907C-D4C2E4B441A8}" type="presOf" srcId="{5D3F1981-7A29-324F-BF6B-E6B805753CA6}" destId="{6361F3F3-84CA-6C4B-940D-D4DF836DE4E7}" srcOrd="0" destOrd="0" presId="urn:microsoft.com/office/officeart/2005/8/layout/vList5"/>
    <dgm:cxn modelId="{DBA169F5-A575-C646-8C92-E623D705EB5B}" srcId="{385D578D-0F7D-8342-8365-0E4F1C0CE1C0}" destId="{ADAFD1CC-963B-2F4F-AA2C-1AB622B25605}" srcOrd="2" destOrd="0" parTransId="{526C93E7-CB38-DB41-B37E-49E1AB5FCA5B}" sibTransId="{399B84C9-5094-CC44-AA0E-D46B28CFD3D3}"/>
    <dgm:cxn modelId="{76855FFA-55D8-B746-AAB7-71089C64C181}" type="presOf" srcId="{FA1571BF-D161-D04B-976F-BA35C6E1F5BB}" destId="{04651720-B606-154D-AE9A-F6691492BADE}" srcOrd="0" destOrd="0" presId="urn:microsoft.com/office/officeart/2005/8/layout/vList5"/>
    <dgm:cxn modelId="{11695AFB-D32B-DB46-B9A2-A737F600460A}" srcId="{385D578D-0F7D-8342-8365-0E4F1C0CE1C0}" destId="{79674049-9EC7-4541-AFB3-32391B70FDE4}" srcOrd="7" destOrd="0" parTransId="{76492098-18B0-9C4F-94F3-7917AFF2542F}" sibTransId="{97A526E3-2A51-BA4A-BB2F-EAC668DF4C3D}"/>
    <dgm:cxn modelId="{AF07B156-4352-9147-9E17-AA91C93A8D78}" type="presParOf" srcId="{8285ADAC-8E65-054C-A4F9-3AC0093C9A46}" destId="{75697C40-7B2B-8745-AE28-F86BC8601B95}" srcOrd="0" destOrd="0" presId="urn:microsoft.com/office/officeart/2005/8/layout/vList5"/>
    <dgm:cxn modelId="{BA3EADC8-19D5-6142-B874-35B295A4333B}" type="presParOf" srcId="{75697C40-7B2B-8745-AE28-F86BC8601B95}" destId="{6361F3F3-84CA-6C4B-940D-D4DF836DE4E7}" srcOrd="0" destOrd="0" presId="urn:microsoft.com/office/officeart/2005/8/layout/vList5"/>
    <dgm:cxn modelId="{46726106-86C1-614C-B5C1-E21108B21E16}" type="presParOf" srcId="{75697C40-7B2B-8745-AE28-F86BC8601B95}" destId="{29E84A5B-F85F-C54B-9BC8-4A6DD497E5F8}" srcOrd="1" destOrd="0" presId="urn:microsoft.com/office/officeart/2005/8/layout/vList5"/>
    <dgm:cxn modelId="{7FA60382-6E29-B046-A6B0-15006F40AC43}" type="presParOf" srcId="{8285ADAC-8E65-054C-A4F9-3AC0093C9A46}" destId="{5C3816F1-D37F-EC49-A7A2-8A4A528819D4}" srcOrd="1" destOrd="0" presId="urn:microsoft.com/office/officeart/2005/8/layout/vList5"/>
    <dgm:cxn modelId="{9837F6EA-9BC9-D14E-9C37-6CD59F161376}" type="presParOf" srcId="{8285ADAC-8E65-054C-A4F9-3AC0093C9A46}" destId="{C787EE4B-ECD3-0145-B091-F38A49118A36}" srcOrd="2" destOrd="0" presId="urn:microsoft.com/office/officeart/2005/8/layout/vList5"/>
    <dgm:cxn modelId="{76EC3EF7-4A58-5943-BAAB-69F07434B75A}" type="presParOf" srcId="{C787EE4B-ECD3-0145-B091-F38A49118A36}" destId="{8DB86C8F-36BD-E149-8950-9B6BEED00E5A}" srcOrd="0" destOrd="0" presId="urn:microsoft.com/office/officeart/2005/8/layout/vList5"/>
    <dgm:cxn modelId="{7331FDB3-048D-C34B-B218-6E14F831CAA4}" type="presParOf" srcId="{C787EE4B-ECD3-0145-B091-F38A49118A36}" destId="{D1219CA2-D299-394B-8EB5-8A15A9426862}" srcOrd="1" destOrd="0" presId="urn:microsoft.com/office/officeart/2005/8/layout/vList5"/>
    <dgm:cxn modelId="{EF73AB8C-A855-F74F-BFD0-7D92CBDF3F6B}" type="presParOf" srcId="{8285ADAC-8E65-054C-A4F9-3AC0093C9A46}" destId="{48A5CB27-D8BB-6544-A674-15905F097A02}" srcOrd="3" destOrd="0" presId="urn:microsoft.com/office/officeart/2005/8/layout/vList5"/>
    <dgm:cxn modelId="{D370EEE1-A3B8-304A-99FF-1AE721EB81C5}" type="presParOf" srcId="{8285ADAC-8E65-054C-A4F9-3AC0093C9A46}" destId="{9DF2B7B5-8D05-394A-A8C9-82768DA5E410}" srcOrd="4" destOrd="0" presId="urn:microsoft.com/office/officeart/2005/8/layout/vList5"/>
    <dgm:cxn modelId="{6AD9FE2E-0655-B54C-BBE4-D6A03342E57D}" type="presParOf" srcId="{9DF2B7B5-8D05-394A-A8C9-82768DA5E410}" destId="{47825791-CF95-3F43-90C1-B1BF03CBD57E}" srcOrd="0" destOrd="0" presId="urn:microsoft.com/office/officeart/2005/8/layout/vList5"/>
    <dgm:cxn modelId="{B19A9F2F-0A2C-AC4F-8E6B-4178E6560642}" type="presParOf" srcId="{9DF2B7B5-8D05-394A-A8C9-82768DA5E410}" destId="{D2107B04-4B18-EF42-B2A4-28F3C9B8D781}" srcOrd="1" destOrd="0" presId="urn:microsoft.com/office/officeart/2005/8/layout/vList5"/>
    <dgm:cxn modelId="{ED07E4DF-8C8E-F443-B2EE-B161FCD424CB}" type="presParOf" srcId="{8285ADAC-8E65-054C-A4F9-3AC0093C9A46}" destId="{27AED12A-F619-B443-98B6-D07E8523394C}" srcOrd="5" destOrd="0" presId="urn:microsoft.com/office/officeart/2005/8/layout/vList5"/>
    <dgm:cxn modelId="{08ACA382-F9D0-2B4F-A14D-44BA6F408C92}" type="presParOf" srcId="{8285ADAC-8E65-054C-A4F9-3AC0093C9A46}" destId="{BFEFB585-EFC8-B846-AA82-BABE9B70CB38}" srcOrd="6" destOrd="0" presId="urn:microsoft.com/office/officeart/2005/8/layout/vList5"/>
    <dgm:cxn modelId="{5DF9F014-9F29-5942-BD4E-9D9FE01E1E70}" type="presParOf" srcId="{BFEFB585-EFC8-B846-AA82-BABE9B70CB38}" destId="{F6E1EB8F-DC3B-154D-B8BB-5FE539843CF7}" srcOrd="0" destOrd="0" presId="urn:microsoft.com/office/officeart/2005/8/layout/vList5"/>
    <dgm:cxn modelId="{4231C619-3831-314C-B694-28ECE582C25B}" type="presParOf" srcId="{BFEFB585-EFC8-B846-AA82-BABE9B70CB38}" destId="{686ED174-1E78-EC4C-B067-9752CBE1BF72}" srcOrd="1" destOrd="0" presId="urn:microsoft.com/office/officeart/2005/8/layout/vList5"/>
    <dgm:cxn modelId="{723506D7-D4A3-984B-8F1E-A49290FA66B9}" type="presParOf" srcId="{8285ADAC-8E65-054C-A4F9-3AC0093C9A46}" destId="{260C943E-ACC9-C740-976B-26E88A4C4727}" srcOrd="7" destOrd="0" presId="urn:microsoft.com/office/officeart/2005/8/layout/vList5"/>
    <dgm:cxn modelId="{C8BBD1CC-7B96-A54C-B73F-B1FD234B6E36}" type="presParOf" srcId="{8285ADAC-8E65-054C-A4F9-3AC0093C9A46}" destId="{7314B1BA-9600-2B41-8276-8A353EFA158D}" srcOrd="8" destOrd="0" presId="urn:microsoft.com/office/officeart/2005/8/layout/vList5"/>
    <dgm:cxn modelId="{B93BCC45-AA45-B147-9318-35E8B076E691}" type="presParOf" srcId="{7314B1BA-9600-2B41-8276-8A353EFA158D}" destId="{77BCF59C-68F7-A742-AEEA-54E44181C1C4}" srcOrd="0" destOrd="0" presId="urn:microsoft.com/office/officeart/2005/8/layout/vList5"/>
    <dgm:cxn modelId="{E65E2E81-8D7D-9245-BED6-D52617BBD866}" type="presParOf" srcId="{7314B1BA-9600-2B41-8276-8A353EFA158D}" destId="{04651720-B606-154D-AE9A-F6691492BADE}" srcOrd="1" destOrd="0" presId="urn:microsoft.com/office/officeart/2005/8/layout/vList5"/>
    <dgm:cxn modelId="{E189D5B0-4837-8140-BF31-54FFA3E6E7FE}" type="presParOf" srcId="{8285ADAC-8E65-054C-A4F9-3AC0093C9A46}" destId="{D4D514D0-BFAE-F74B-9389-C8470A69ED4E}" srcOrd="9" destOrd="0" presId="urn:microsoft.com/office/officeart/2005/8/layout/vList5"/>
    <dgm:cxn modelId="{8AF4AD4E-1F14-E542-B614-618CF3D9F390}" type="presParOf" srcId="{8285ADAC-8E65-054C-A4F9-3AC0093C9A46}" destId="{44D92E29-3AA4-6242-9F43-FDF9C81E7D46}" srcOrd="10" destOrd="0" presId="urn:microsoft.com/office/officeart/2005/8/layout/vList5"/>
    <dgm:cxn modelId="{60B1A38D-86DA-ED46-9F7E-94DCC7A7DE2B}" type="presParOf" srcId="{44D92E29-3AA4-6242-9F43-FDF9C81E7D46}" destId="{2179B18A-F387-5941-898F-03BE2B4CF915}" srcOrd="0" destOrd="0" presId="urn:microsoft.com/office/officeart/2005/8/layout/vList5"/>
    <dgm:cxn modelId="{AAA87099-85A6-2541-8ACE-240EA0333768}" type="presParOf" srcId="{44D92E29-3AA4-6242-9F43-FDF9C81E7D46}" destId="{3DB0685B-A2C1-3445-9D70-18052ECAF474}" srcOrd="1" destOrd="0" presId="urn:microsoft.com/office/officeart/2005/8/layout/vList5"/>
    <dgm:cxn modelId="{4E83CD8F-1535-5049-BCF3-4CED90EEEAC4}" type="presParOf" srcId="{8285ADAC-8E65-054C-A4F9-3AC0093C9A46}" destId="{D6C132F1-EC8F-0548-B25E-3055B28F31CA}" srcOrd="11" destOrd="0" presId="urn:microsoft.com/office/officeart/2005/8/layout/vList5"/>
    <dgm:cxn modelId="{51C7D076-0B1C-884F-A452-F54AC97670CF}" type="presParOf" srcId="{8285ADAC-8E65-054C-A4F9-3AC0093C9A46}" destId="{BF52CDA6-CA5B-4A48-819A-1D6CCB719640}" srcOrd="12" destOrd="0" presId="urn:microsoft.com/office/officeart/2005/8/layout/vList5"/>
    <dgm:cxn modelId="{5A71348E-5B59-0A44-94F1-DE308F611036}" type="presParOf" srcId="{BF52CDA6-CA5B-4A48-819A-1D6CCB719640}" destId="{E13B8A57-9424-D14C-99A8-DE985B9EE720}" srcOrd="0" destOrd="0" presId="urn:microsoft.com/office/officeart/2005/8/layout/vList5"/>
    <dgm:cxn modelId="{963FC439-C6EA-7845-B149-1F02A73C5691}" type="presParOf" srcId="{BF52CDA6-CA5B-4A48-819A-1D6CCB719640}" destId="{7AF84F88-BA12-904F-B244-B36EEB285033}" srcOrd="1" destOrd="0" presId="urn:microsoft.com/office/officeart/2005/8/layout/vList5"/>
    <dgm:cxn modelId="{ECC836DA-AC2E-0241-BE80-FA7C78D1B991}" type="presParOf" srcId="{8285ADAC-8E65-054C-A4F9-3AC0093C9A46}" destId="{44AF73C2-E528-B349-9617-FF2C4017CE57}" srcOrd="13" destOrd="0" presId="urn:microsoft.com/office/officeart/2005/8/layout/vList5"/>
    <dgm:cxn modelId="{F6A6815D-25A2-DA4E-9EED-937A5654748E}" type="presParOf" srcId="{8285ADAC-8E65-054C-A4F9-3AC0093C9A46}" destId="{582E0BCE-701D-A34F-B66D-65F0054178AA}" srcOrd="14" destOrd="0" presId="urn:microsoft.com/office/officeart/2005/8/layout/vList5"/>
    <dgm:cxn modelId="{D54C5E7E-47A5-154E-B29C-5D73DF05F25B}" type="presParOf" srcId="{582E0BCE-701D-A34F-B66D-65F0054178AA}" destId="{508A3779-507C-7D44-89C3-D9DA1FD1FE2D}" srcOrd="0" destOrd="0" presId="urn:microsoft.com/office/officeart/2005/8/layout/vList5"/>
    <dgm:cxn modelId="{B9290189-5DAC-ED42-BE05-BD1192766147}" type="presParOf" srcId="{582E0BCE-701D-A34F-B66D-65F0054178AA}" destId="{66C491AC-ED68-F748-BA8B-10E95AA15800}" srcOrd="1" destOrd="0" presId="urn:microsoft.com/office/officeart/2005/8/layout/vList5"/>
    <dgm:cxn modelId="{CC1390CC-9CF7-074D-A7C9-A8A60BFA5F7E}" type="presParOf" srcId="{8285ADAC-8E65-054C-A4F9-3AC0093C9A46}" destId="{22FBD283-0AEB-AD41-A2B6-74A6C1EBC0E7}" srcOrd="15" destOrd="0" presId="urn:microsoft.com/office/officeart/2005/8/layout/vList5"/>
    <dgm:cxn modelId="{8AAC568D-10CB-3F40-B720-D7D2A7A1DCA2}" type="presParOf" srcId="{8285ADAC-8E65-054C-A4F9-3AC0093C9A46}" destId="{4A33279E-5EFA-334E-AFE2-9F06AFDB8F45}" srcOrd="16" destOrd="0" presId="urn:microsoft.com/office/officeart/2005/8/layout/vList5"/>
    <dgm:cxn modelId="{BC8105B0-2057-7448-B417-494E1AE3C203}" type="presParOf" srcId="{4A33279E-5EFA-334E-AFE2-9F06AFDB8F45}" destId="{0C8AAC55-FFBE-C84E-88AF-965DC30C7948}" srcOrd="0" destOrd="0" presId="urn:microsoft.com/office/officeart/2005/8/layout/vList5"/>
    <dgm:cxn modelId="{BF49CE4A-7473-D742-B71C-ED54E7E9F772}" type="presParOf" srcId="{4A33279E-5EFA-334E-AFE2-9F06AFDB8F45}" destId="{8DDD404E-CAA9-A54B-8806-4251DF1D5DAE}" srcOrd="1" destOrd="0" presId="urn:microsoft.com/office/officeart/2005/8/layout/vList5"/>
    <dgm:cxn modelId="{7FF010E7-968F-7A4E-8075-F527F60D0FFE}" type="presParOf" srcId="{8285ADAC-8E65-054C-A4F9-3AC0093C9A46}" destId="{B1E9D577-783D-D34F-BE10-B877F8C26256}" srcOrd="17" destOrd="0" presId="urn:microsoft.com/office/officeart/2005/8/layout/vList5"/>
    <dgm:cxn modelId="{63378109-7AEE-3F48-851E-A29666AC991D}" type="presParOf" srcId="{8285ADAC-8E65-054C-A4F9-3AC0093C9A46}" destId="{BC0C8AD9-7B42-BC41-B5A9-82125F150675}" srcOrd="18" destOrd="0" presId="urn:microsoft.com/office/officeart/2005/8/layout/vList5"/>
    <dgm:cxn modelId="{DFDF42CA-8F40-F64D-A545-374D8E6F91AC}" type="presParOf" srcId="{BC0C8AD9-7B42-BC41-B5A9-82125F150675}" destId="{B8088FCF-282B-0848-ADB1-7FBC5F405291}" srcOrd="0" destOrd="0" presId="urn:microsoft.com/office/officeart/2005/8/layout/vList5"/>
    <dgm:cxn modelId="{C830F2AD-635F-B84F-AAB1-2EF007E29EBA}" type="presParOf" srcId="{BC0C8AD9-7B42-BC41-B5A9-82125F150675}" destId="{FADE8908-1E39-D747-B219-027B811CCC0B}" srcOrd="1" destOrd="0" presId="urn:microsoft.com/office/officeart/2005/8/layout/vList5"/>
    <dgm:cxn modelId="{EB76463A-C3CE-2E43-946D-28EAA6CC8AD0}" type="presParOf" srcId="{8285ADAC-8E65-054C-A4F9-3AC0093C9A46}" destId="{C25255DC-FA95-0D4D-B2DD-B4444261F101}" srcOrd="19" destOrd="0" presId="urn:microsoft.com/office/officeart/2005/8/layout/vList5"/>
    <dgm:cxn modelId="{2AA4492B-EC04-3B44-8439-618D2D60FD8E}" type="presParOf" srcId="{8285ADAC-8E65-054C-A4F9-3AC0093C9A46}" destId="{5A83D545-F4AA-B844-A28C-A780486E8CCB}" srcOrd="20" destOrd="0" presId="urn:microsoft.com/office/officeart/2005/8/layout/vList5"/>
    <dgm:cxn modelId="{B07D8203-DC19-754F-AF0F-47D17E5CFECD}" type="presParOf" srcId="{5A83D545-F4AA-B844-A28C-A780486E8CCB}" destId="{108716D8-E6A3-F349-BD01-5FDF8732A6A2}" srcOrd="0" destOrd="0" presId="urn:microsoft.com/office/officeart/2005/8/layout/vList5"/>
    <dgm:cxn modelId="{FB225A10-B097-0948-B4D8-9E09DEA701D0}" type="presParOf" srcId="{5A83D545-F4AA-B844-A28C-A780486E8CCB}" destId="{5C5773EE-D0C8-E945-84FD-94468337668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21ADCC-0618-A647-9D81-E01D29876D11}" type="doc">
      <dgm:prSet loTypeId="urn:microsoft.com/office/officeart/2005/8/layout/hierarchy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E1A2D61F-EE95-4740-984A-1D847E3C5E5A}">
      <dgm:prSet phldrT="[Text]"/>
      <dgm:spPr/>
      <dgm:t>
        <a:bodyPr/>
        <a:lstStyle/>
        <a:p>
          <a:r>
            <a:rPr lang="de-DE" dirty="0"/>
            <a:t>GB_ICMPLIB</a:t>
          </a:r>
        </a:p>
      </dgm:t>
    </dgm:pt>
    <dgm:pt modelId="{0C4D75B5-168F-8F49-84C2-C3DF5BAC3FE0}" type="parTrans" cxnId="{9570E0F8-DF55-C342-BB7D-1FBD65786B18}">
      <dgm:prSet/>
      <dgm:spPr/>
      <dgm:t>
        <a:bodyPr/>
        <a:lstStyle/>
        <a:p>
          <a:endParaRPr lang="de-DE"/>
        </a:p>
      </dgm:t>
    </dgm:pt>
    <dgm:pt modelId="{08B4C94A-918C-B74D-887B-F6AF67D7CE4C}" type="sibTrans" cxnId="{9570E0F8-DF55-C342-BB7D-1FBD65786B18}">
      <dgm:prSet/>
      <dgm:spPr/>
      <dgm:t>
        <a:bodyPr/>
        <a:lstStyle/>
        <a:p>
          <a:endParaRPr lang="de-DE"/>
        </a:p>
      </dgm:t>
    </dgm:pt>
    <dgm:pt modelId="{4C3772EB-878C-464E-8D48-6597EAE78F8C}">
      <dgm:prSet phldrT="[Text]"/>
      <dgm:spPr/>
      <dgm:t>
        <a:bodyPr/>
        <a:lstStyle/>
        <a:p>
          <a:r>
            <a:rPr lang="de-DE" dirty="0" err="1"/>
            <a:t>IPHeader</a:t>
          </a:r>
          <a:endParaRPr lang="de-DE" dirty="0"/>
        </a:p>
      </dgm:t>
    </dgm:pt>
    <dgm:pt modelId="{2566E0E9-4A86-D448-BD4E-D43B6B32D5A8}" type="parTrans" cxnId="{EE3DC8E8-FCD7-AE45-8E6C-013B5CC02531}">
      <dgm:prSet/>
      <dgm:spPr/>
      <dgm:t>
        <a:bodyPr/>
        <a:lstStyle/>
        <a:p>
          <a:endParaRPr lang="de-DE"/>
        </a:p>
      </dgm:t>
    </dgm:pt>
    <dgm:pt modelId="{948BECAB-FA50-3640-B141-41039B17CF77}" type="sibTrans" cxnId="{EE3DC8E8-FCD7-AE45-8E6C-013B5CC02531}">
      <dgm:prSet/>
      <dgm:spPr/>
      <dgm:t>
        <a:bodyPr/>
        <a:lstStyle/>
        <a:p>
          <a:endParaRPr lang="de-DE"/>
        </a:p>
      </dgm:t>
    </dgm:pt>
    <dgm:pt modelId="{BDB73762-B4D9-0B42-A165-03C54F53A5E4}">
      <dgm:prSet phldrT="[Text]"/>
      <dgm:spPr/>
      <dgm:t>
        <a:bodyPr/>
        <a:lstStyle/>
        <a:p>
          <a:r>
            <a:rPr lang="de-DE" dirty="0" err="1"/>
            <a:t>ICMPHeader</a:t>
          </a:r>
          <a:endParaRPr lang="de-DE" dirty="0"/>
        </a:p>
      </dgm:t>
    </dgm:pt>
    <dgm:pt modelId="{7768C327-28BA-4647-8A57-709EB8CE392B}" type="parTrans" cxnId="{316CCF7D-2C80-724D-A425-51BC666C14E7}">
      <dgm:prSet/>
      <dgm:spPr/>
      <dgm:t>
        <a:bodyPr/>
        <a:lstStyle/>
        <a:p>
          <a:endParaRPr lang="de-DE"/>
        </a:p>
      </dgm:t>
    </dgm:pt>
    <dgm:pt modelId="{F70288E9-1D43-D142-8324-534D5C574141}" type="sibTrans" cxnId="{316CCF7D-2C80-724D-A425-51BC666C14E7}">
      <dgm:prSet/>
      <dgm:spPr/>
      <dgm:t>
        <a:bodyPr/>
        <a:lstStyle/>
        <a:p>
          <a:endParaRPr lang="de-DE"/>
        </a:p>
      </dgm:t>
    </dgm:pt>
    <dgm:pt modelId="{A69DF879-042B-DC4B-B327-D3AD0D582365}">
      <dgm:prSet phldrT="[Text]"/>
      <dgm:spPr/>
      <dgm:t>
        <a:bodyPr/>
        <a:lstStyle/>
        <a:p>
          <a:r>
            <a:rPr lang="de-DE" dirty="0" err="1"/>
            <a:t>MessageTypes</a:t>
          </a:r>
          <a:endParaRPr lang="de-DE" dirty="0"/>
        </a:p>
      </dgm:t>
    </dgm:pt>
    <dgm:pt modelId="{459B5601-01CC-3248-BC1B-CD9537DF4A89}" type="parTrans" cxnId="{5552AA60-288C-D342-B0EA-F6270210B62E}">
      <dgm:prSet/>
      <dgm:spPr/>
      <dgm:t>
        <a:bodyPr/>
        <a:lstStyle/>
        <a:p>
          <a:endParaRPr lang="de-DE"/>
        </a:p>
      </dgm:t>
    </dgm:pt>
    <dgm:pt modelId="{E950C600-A487-A24E-9E6E-EED3C502B230}" type="sibTrans" cxnId="{5552AA60-288C-D342-B0EA-F6270210B62E}">
      <dgm:prSet/>
      <dgm:spPr/>
      <dgm:t>
        <a:bodyPr/>
        <a:lstStyle/>
        <a:p>
          <a:endParaRPr lang="de-DE"/>
        </a:p>
      </dgm:t>
    </dgm:pt>
    <dgm:pt modelId="{9A36BD49-F86E-ED40-87E2-E8A36E2B064C}">
      <dgm:prSet phldrT="[Text]"/>
      <dgm:spPr/>
      <dgm:t>
        <a:bodyPr/>
        <a:lstStyle/>
        <a:p>
          <a:r>
            <a:rPr lang="de-DE" dirty="0" err="1"/>
            <a:t>DestinationUnreachableMessage</a:t>
          </a:r>
          <a:endParaRPr lang="de-DE" dirty="0"/>
        </a:p>
      </dgm:t>
    </dgm:pt>
    <dgm:pt modelId="{F5444FBD-11A0-614D-9420-B96C39471653}" type="parTrans" cxnId="{9FBA2A3C-1814-7D41-8C63-55B024CDA831}">
      <dgm:prSet/>
      <dgm:spPr/>
      <dgm:t>
        <a:bodyPr/>
        <a:lstStyle/>
        <a:p>
          <a:endParaRPr lang="de-DE"/>
        </a:p>
      </dgm:t>
    </dgm:pt>
    <dgm:pt modelId="{F5CD0DD6-2F91-F643-9856-F55783043051}" type="sibTrans" cxnId="{9FBA2A3C-1814-7D41-8C63-55B024CDA831}">
      <dgm:prSet/>
      <dgm:spPr/>
      <dgm:t>
        <a:bodyPr/>
        <a:lstStyle/>
        <a:p>
          <a:endParaRPr lang="de-DE"/>
        </a:p>
      </dgm:t>
    </dgm:pt>
    <dgm:pt modelId="{29D25B9D-C941-1642-A425-7BB2B2FCE3AF}">
      <dgm:prSet phldrT="[Text]"/>
      <dgm:spPr/>
      <dgm:t>
        <a:bodyPr/>
        <a:lstStyle/>
        <a:p>
          <a:r>
            <a:rPr lang="de-DE" dirty="0" err="1"/>
            <a:t>TimeExceededMessage</a:t>
          </a:r>
          <a:endParaRPr lang="de-DE" dirty="0"/>
        </a:p>
      </dgm:t>
    </dgm:pt>
    <dgm:pt modelId="{B2FBF6C2-6EC4-C242-BC2D-5EE68EECDF3C}" type="parTrans" cxnId="{F6478B00-0ED1-7847-B011-62C9264A9C4E}">
      <dgm:prSet/>
      <dgm:spPr/>
      <dgm:t>
        <a:bodyPr/>
        <a:lstStyle/>
        <a:p>
          <a:endParaRPr lang="de-DE"/>
        </a:p>
      </dgm:t>
    </dgm:pt>
    <dgm:pt modelId="{AF08C33A-76BC-B64B-A27C-BF9BB248E76D}" type="sibTrans" cxnId="{F6478B00-0ED1-7847-B011-62C9264A9C4E}">
      <dgm:prSet/>
      <dgm:spPr/>
      <dgm:t>
        <a:bodyPr/>
        <a:lstStyle/>
        <a:p>
          <a:endParaRPr lang="de-DE"/>
        </a:p>
      </dgm:t>
    </dgm:pt>
    <dgm:pt modelId="{A9BCE358-2058-EC4B-93EF-6D1FC4E3A77C}">
      <dgm:prSet phldrT="[Text]"/>
      <dgm:spPr/>
      <dgm:t>
        <a:bodyPr/>
        <a:lstStyle/>
        <a:p>
          <a:r>
            <a:rPr lang="de-DE" dirty="0"/>
            <a:t>etc.</a:t>
          </a:r>
        </a:p>
      </dgm:t>
    </dgm:pt>
    <dgm:pt modelId="{D431D0E3-2D97-3A4E-80A3-ED33AC4789DE}" type="parTrans" cxnId="{6C3F0240-509D-B046-8DE1-5F439FD978EC}">
      <dgm:prSet/>
      <dgm:spPr/>
      <dgm:t>
        <a:bodyPr/>
        <a:lstStyle/>
        <a:p>
          <a:endParaRPr lang="de-DE"/>
        </a:p>
      </dgm:t>
    </dgm:pt>
    <dgm:pt modelId="{9F20C23A-B90A-9840-BB34-EA4093712CB3}" type="sibTrans" cxnId="{6C3F0240-509D-B046-8DE1-5F439FD978EC}">
      <dgm:prSet/>
      <dgm:spPr/>
      <dgm:t>
        <a:bodyPr/>
        <a:lstStyle/>
        <a:p>
          <a:endParaRPr lang="de-DE"/>
        </a:p>
      </dgm:t>
    </dgm:pt>
    <dgm:pt modelId="{BF51533C-5A41-2845-A20B-56237E0DE9A8}" type="pres">
      <dgm:prSet presAssocID="{D721ADCC-0618-A647-9D81-E01D29876D11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2C385C8-D087-2F41-99DE-CC728EEF8D9E}" type="pres">
      <dgm:prSet presAssocID="{D721ADCC-0618-A647-9D81-E01D29876D11}" presName="hierFlow" presStyleCnt="0"/>
      <dgm:spPr/>
    </dgm:pt>
    <dgm:pt modelId="{3EA02156-E484-C540-A017-D1D1BC3B5F60}" type="pres">
      <dgm:prSet presAssocID="{D721ADCC-0618-A647-9D81-E01D29876D11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26CEE919-6EF8-E34F-AC35-98DA54D4A653}" type="pres">
      <dgm:prSet presAssocID="{E1A2D61F-EE95-4740-984A-1D847E3C5E5A}" presName="Name17" presStyleCnt="0"/>
      <dgm:spPr/>
    </dgm:pt>
    <dgm:pt modelId="{86B6852C-B3EB-0746-8F43-B4E3F56A8D88}" type="pres">
      <dgm:prSet presAssocID="{E1A2D61F-EE95-4740-984A-1D847E3C5E5A}" presName="level1Shape" presStyleLbl="node0" presStyleIdx="0" presStyleCnt="1">
        <dgm:presLayoutVars>
          <dgm:chPref val="3"/>
        </dgm:presLayoutVars>
      </dgm:prSet>
      <dgm:spPr/>
    </dgm:pt>
    <dgm:pt modelId="{BBA8CFFB-ABF0-2044-8BBE-D7D3A39539F3}" type="pres">
      <dgm:prSet presAssocID="{E1A2D61F-EE95-4740-984A-1D847E3C5E5A}" presName="hierChild2" presStyleCnt="0"/>
      <dgm:spPr/>
    </dgm:pt>
    <dgm:pt modelId="{6184FD8C-B9A3-9947-8058-6AAB05A74D38}" type="pres">
      <dgm:prSet presAssocID="{2566E0E9-4A86-D448-BD4E-D43B6B32D5A8}" presName="Name25" presStyleLbl="parChTrans1D2" presStyleIdx="0" presStyleCnt="3"/>
      <dgm:spPr/>
    </dgm:pt>
    <dgm:pt modelId="{344E61C9-8C60-DD46-ADC7-A6D063B6629D}" type="pres">
      <dgm:prSet presAssocID="{2566E0E9-4A86-D448-BD4E-D43B6B32D5A8}" presName="connTx" presStyleLbl="parChTrans1D2" presStyleIdx="0" presStyleCnt="3"/>
      <dgm:spPr/>
    </dgm:pt>
    <dgm:pt modelId="{1C853A8E-8CEB-4A45-980A-A6ACED95E329}" type="pres">
      <dgm:prSet presAssocID="{4C3772EB-878C-464E-8D48-6597EAE78F8C}" presName="Name30" presStyleCnt="0"/>
      <dgm:spPr/>
    </dgm:pt>
    <dgm:pt modelId="{5585A92C-0797-404A-B88F-151B8854FDC6}" type="pres">
      <dgm:prSet presAssocID="{4C3772EB-878C-464E-8D48-6597EAE78F8C}" presName="level2Shape" presStyleLbl="node2" presStyleIdx="0" presStyleCnt="3"/>
      <dgm:spPr/>
    </dgm:pt>
    <dgm:pt modelId="{1F008839-274D-3140-9FD2-817455F17B52}" type="pres">
      <dgm:prSet presAssocID="{4C3772EB-878C-464E-8D48-6597EAE78F8C}" presName="hierChild3" presStyleCnt="0"/>
      <dgm:spPr/>
    </dgm:pt>
    <dgm:pt modelId="{9750D3AE-7A47-E248-A7EC-8FA31E8309F1}" type="pres">
      <dgm:prSet presAssocID="{7768C327-28BA-4647-8A57-709EB8CE392B}" presName="Name25" presStyleLbl="parChTrans1D2" presStyleIdx="1" presStyleCnt="3"/>
      <dgm:spPr/>
    </dgm:pt>
    <dgm:pt modelId="{EB406F64-D95C-B348-B822-23BDD49717AE}" type="pres">
      <dgm:prSet presAssocID="{7768C327-28BA-4647-8A57-709EB8CE392B}" presName="connTx" presStyleLbl="parChTrans1D2" presStyleIdx="1" presStyleCnt="3"/>
      <dgm:spPr/>
    </dgm:pt>
    <dgm:pt modelId="{B6E3603A-329B-7449-B601-6955615A44B4}" type="pres">
      <dgm:prSet presAssocID="{BDB73762-B4D9-0B42-A165-03C54F53A5E4}" presName="Name30" presStyleCnt="0"/>
      <dgm:spPr/>
    </dgm:pt>
    <dgm:pt modelId="{C6180359-B55F-CC4D-AA43-875FA312F096}" type="pres">
      <dgm:prSet presAssocID="{BDB73762-B4D9-0B42-A165-03C54F53A5E4}" presName="level2Shape" presStyleLbl="node2" presStyleIdx="1" presStyleCnt="3"/>
      <dgm:spPr/>
    </dgm:pt>
    <dgm:pt modelId="{F3696851-3C25-CF46-BD2D-F8B1652966ED}" type="pres">
      <dgm:prSet presAssocID="{BDB73762-B4D9-0B42-A165-03C54F53A5E4}" presName="hierChild3" presStyleCnt="0"/>
      <dgm:spPr/>
    </dgm:pt>
    <dgm:pt modelId="{308A0A38-3580-024A-B08E-9B38315F18D4}" type="pres">
      <dgm:prSet presAssocID="{F5444FBD-11A0-614D-9420-B96C39471653}" presName="Name25" presStyleLbl="parChTrans1D3" presStyleIdx="0" presStyleCnt="3"/>
      <dgm:spPr/>
    </dgm:pt>
    <dgm:pt modelId="{F97A632A-7EC6-6D4D-ACB4-2957A58CEFC4}" type="pres">
      <dgm:prSet presAssocID="{F5444FBD-11A0-614D-9420-B96C39471653}" presName="connTx" presStyleLbl="parChTrans1D3" presStyleIdx="0" presStyleCnt="3"/>
      <dgm:spPr/>
    </dgm:pt>
    <dgm:pt modelId="{6BB74D29-2A07-FD49-AA48-27D5B998487E}" type="pres">
      <dgm:prSet presAssocID="{9A36BD49-F86E-ED40-87E2-E8A36E2B064C}" presName="Name30" presStyleCnt="0"/>
      <dgm:spPr/>
    </dgm:pt>
    <dgm:pt modelId="{E117F121-1B04-B54B-86D4-2DED3217134A}" type="pres">
      <dgm:prSet presAssocID="{9A36BD49-F86E-ED40-87E2-E8A36E2B064C}" presName="level2Shape" presStyleLbl="node3" presStyleIdx="0" presStyleCnt="3"/>
      <dgm:spPr/>
    </dgm:pt>
    <dgm:pt modelId="{A9061858-2D1C-D349-A2DE-8B9AD2E02D0B}" type="pres">
      <dgm:prSet presAssocID="{9A36BD49-F86E-ED40-87E2-E8A36E2B064C}" presName="hierChild3" presStyleCnt="0"/>
      <dgm:spPr/>
    </dgm:pt>
    <dgm:pt modelId="{9E5113C6-C058-1646-88AF-174BCD24F085}" type="pres">
      <dgm:prSet presAssocID="{B2FBF6C2-6EC4-C242-BC2D-5EE68EECDF3C}" presName="Name25" presStyleLbl="parChTrans1D3" presStyleIdx="1" presStyleCnt="3"/>
      <dgm:spPr/>
    </dgm:pt>
    <dgm:pt modelId="{1D2B55AA-7E02-3C45-9920-53EB5477EB4E}" type="pres">
      <dgm:prSet presAssocID="{B2FBF6C2-6EC4-C242-BC2D-5EE68EECDF3C}" presName="connTx" presStyleLbl="parChTrans1D3" presStyleIdx="1" presStyleCnt="3"/>
      <dgm:spPr/>
    </dgm:pt>
    <dgm:pt modelId="{47D48DE8-3C0D-B449-BEBB-E9AD59019860}" type="pres">
      <dgm:prSet presAssocID="{29D25B9D-C941-1642-A425-7BB2B2FCE3AF}" presName="Name30" presStyleCnt="0"/>
      <dgm:spPr/>
    </dgm:pt>
    <dgm:pt modelId="{52C79155-C402-7F44-8A0F-FD479E3DEF4B}" type="pres">
      <dgm:prSet presAssocID="{29D25B9D-C941-1642-A425-7BB2B2FCE3AF}" presName="level2Shape" presStyleLbl="node3" presStyleIdx="1" presStyleCnt="3"/>
      <dgm:spPr/>
    </dgm:pt>
    <dgm:pt modelId="{6D753E27-8F70-B24C-9A3B-62C56A116AD1}" type="pres">
      <dgm:prSet presAssocID="{29D25B9D-C941-1642-A425-7BB2B2FCE3AF}" presName="hierChild3" presStyleCnt="0"/>
      <dgm:spPr/>
    </dgm:pt>
    <dgm:pt modelId="{87D21338-2708-2648-8514-FF1337C9DEE6}" type="pres">
      <dgm:prSet presAssocID="{D431D0E3-2D97-3A4E-80A3-ED33AC4789DE}" presName="Name25" presStyleLbl="parChTrans1D3" presStyleIdx="2" presStyleCnt="3"/>
      <dgm:spPr/>
    </dgm:pt>
    <dgm:pt modelId="{D922A80D-4F4B-B24D-AF80-8577E0B0F732}" type="pres">
      <dgm:prSet presAssocID="{D431D0E3-2D97-3A4E-80A3-ED33AC4789DE}" presName="connTx" presStyleLbl="parChTrans1D3" presStyleIdx="2" presStyleCnt="3"/>
      <dgm:spPr/>
    </dgm:pt>
    <dgm:pt modelId="{5053021C-CB30-B045-A7BB-87DB99D4FE7C}" type="pres">
      <dgm:prSet presAssocID="{A9BCE358-2058-EC4B-93EF-6D1FC4E3A77C}" presName="Name30" presStyleCnt="0"/>
      <dgm:spPr/>
    </dgm:pt>
    <dgm:pt modelId="{DC74E4FB-18E7-D64C-8F5F-B961A719BD52}" type="pres">
      <dgm:prSet presAssocID="{A9BCE358-2058-EC4B-93EF-6D1FC4E3A77C}" presName="level2Shape" presStyleLbl="node3" presStyleIdx="2" presStyleCnt="3"/>
      <dgm:spPr/>
    </dgm:pt>
    <dgm:pt modelId="{8037288A-81A9-9A47-9E9F-5FD67741D912}" type="pres">
      <dgm:prSet presAssocID="{A9BCE358-2058-EC4B-93EF-6D1FC4E3A77C}" presName="hierChild3" presStyleCnt="0"/>
      <dgm:spPr/>
    </dgm:pt>
    <dgm:pt modelId="{FAD397D3-102F-634A-88B2-89E99CAA041C}" type="pres">
      <dgm:prSet presAssocID="{459B5601-01CC-3248-BC1B-CD9537DF4A89}" presName="Name25" presStyleLbl="parChTrans1D2" presStyleIdx="2" presStyleCnt="3"/>
      <dgm:spPr/>
    </dgm:pt>
    <dgm:pt modelId="{6F2DDCC2-03D9-E244-9E7B-8B96D30E255B}" type="pres">
      <dgm:prSet presAssocID="{459B5601-01CC-3248-BC1B-CD9537DF4A89}" presName="connTx" presStyleLbl="parChTrans1D2" presStyleIdx="2" presStyleCnt="3"/>
      <dgm:spPr/>
    </dgm:pt>
    <dgm:pt modelId="{781B3BC0-180A-C144-A877-E9B394CECDBB}" type="pres">
      <dgm:prSet presAssocID="{A69DF879-042B-DC4B-B327-D3AD0D582365}" presName="Name30" presStyleCnt="0"/>
      <dgm:spPr/>
    </dgm:pt>
    <dgm:pt modelId="{4923FCA0-02AB-8643-88D8-A8C9833BF033}" type="pres">
      <dgm:prSet presAssocID="{A69DF879-042B-DC4B-B327-D3AD0D582365}" presName="level2Shape" presStyleLbl="node2" presStyleIdx="2" presStyleCnt="3"/>
      <dgm:spPr/>
    </dgm:pt>
    <dgm:pt modelId="{04D266F7-E51E-DF44-885D-DCEADC7D9445}" type="pres">
      <dgm:prSet presAssocID="{A69DF879-042B-DC4B-B327-D3AD0D582365}" presName="hierChild3" presStyleCnt="0"/>
      <dgm:spPr/>
    </dgm:pt>
    <dgm:pt modelId="{3E412ECD-57CB-3A47-9A32-7E4E978BE140}" type="pres">
      <dgm:prSet presAssocID="{D721ADCC-0618-A647-9D81-E01D29876D11}" presName="bgShapesFlow" presStyleCnt="0"/>
      <dgm:spPr/>
    </dgm:pt>
  </dgm:ptLst>
  <dgm:cxnLst>
    <dgm:cxn modelId="{F6478B00-0ED1-7847-B011-62C9264A9C4E}" srcId="{BDB73762-B4D9-0B42-A165-03C54F53A5E4}" destId="{29D25B9D-C941-1642-A425-7BB2B2FCE3AF}" srcOrd="1" destOrd="0" parTransId="{B2FBF6C2-6EC4-C242-BC2D-5EE68EECDF3C}" sibTransId="{AF08C33A-76BC-B64B-A27C-BF9BB248E76D}"/>
    <dgm:cxn modelId="{4BE12601-F800-A34F-BE6B-22BBD7AFB3FE}" type="presOf" srcId="{B2FBF6C2-6EC4-C242-BC2D-5EE68EECDF3C}" destId="{1D2B55AA-7E02-3C45-9920-53EB5477EB4E}" srcOrd="1" destOrd="0" presId="urn:microsoft.com/office/officeart/2005/8/layout/hierarchy5"/>
    <dgm:cxn modelId="{3160C604-A1D8-0642-A189-3880B173FA15}" type="presOf" srcId="{E1A2D61F-EE95-4740-984A-1D847E3C5E5A}" destId="{86B6852C-B3EB-0746-8F43-B4E3F56A8D88}" srcOrd="0" destOrd="0" presId="urn:microsoft.com/office/officeart/2005/8/layout/hierarchy5"/>
    <dgm:cxn modelId="{0B23C016-8F0D-8D48-8C34-7AAB3A3171AF}" type="presOf" srcId="{9A36BD49-F86E-ED40-87E2-E8A36E2B064C}" destId="{E117F121-1B04-B54B-86D4-2DED3217134A}" srcOrd="0" destOrd="0" presId="urn:microsoft.com/office/officeart/2005/8/layout/hierarchy5"/>
    <dgm:cxn modelId="{6206FB21-12A1-5543-B465-A050B22E04EE}" type="presOf" srcId="{D431D0E3-2D97-3A4E-80A3-ED33AC4789DE}" destId="{D922A80D-4F4B-B24D-AF80-8577E0B0F732}" srcOrd="1" destOrd="0" presId="urn:microsoft.com/office/officeart/2005/8/layout/hierarchy5"/>
    <dgm:cxn modelId="{22D8D426-9828-5C4D-A1CF-A3110C4EFA4E}" type="presOf" srcId="{F5444FBD-11A0-614D-9420-B96C39471653}" destId="{F97A632A-7EC6-6D4D-ACB4-2957A58CEFC4}" srcOrd="1" destOrd="0" presId="urn:microsoft.com/office/officeart/2005/8/layout/hierarchy5"/>
    <dgm:cxn modelId="{D5F9AA2B-D10C-3D4A-9CC5-82BDAFE3A914}" type="presOf" srcId="{A9BCE358-2058-EC4B-93EF-6D1FC4E3A77C}" destId="{DC74E4FB-18E7-D64C-8F5F-B961A719BD52}" srcOrd="0" destOrd="0" presId="urn:microsoft.com/office/officeart/2005/8/layout/hierarchy5"/>
    <dgm:cxn modelId="{91FBC539-B394-8D4F-8E4A-D1C64D9F0B21}" type="presOf" srcId="{D431D0E3-2D97-3A4E-80A3-ED33AC4789DE}" destId="{87D21338-2708-2648-8514-FF1337C9DEE6}" srcOrd="0" destOrd="0" presId="urn:microsoft.com/office/officeart/2005/8/layout/hierarchy5"/>
    <dgm:cxn modelId="{9FBA2A3C-1814-7D41-8C63-55B024CDA831}" srcId="{BDB73762-B4D9-0B42-A165-03C54F53A5E4}" destId="{9A36BD49-F86E-ED40-87E2-E8A36E2B064C}" srcOrd="0" destOrd="0" parTransId="{F5444FBD-11A0-614D-9420-B96C39471653}" sibTransId="{F5CD0DD6-2F91-F643-9856-F55783043051}"/>
    <dgm:cxn modelId="{6C3F0240-509D-B046-8DE1-5F439FD978EC}" srcId="{BDB73762-B4D9-0B42-A165-03C54F53A5E4}" destId="{A9BCE358-2058-EC4B-93EF-6D1FC4E3A77C}" srcOrd="2" destOrd="0" parTransId="{D431D0E3-2D97-3A4E-80A3-ED33AC4789DE}" sibTransId="{9F20C23A-B90A-9840-BB34-EA4093712CB3}"/>
    <dgm:cxn modelId="{A130DD5B-9DB2-4E4F-A7F0-C6C39EE16E40}" type="presOf" srcId="{F5444FBD-11A0-614D-9420-B96C39471653}" destId="{308A0A38-3580-024A-B08E-9B38315F18D4}" srcOrd="0" destOrd="0" presId="urn:microsoft.com/office/officeart/2005/8/layout/hierarchy5"/>
    <dgm:cxn modelId="{5552AA60-288C-D342-B0EA-F6270210B62E}" srcId="{E1A2D61F-EE95-4740-984A-1D847E3C5E5A}" destId="{A69DF879-042B-DC4B-B327-D3AD0D582365}" srcOrd="2" destOrd="0" parTransId="{459B5601-01CC-3248-BC1B-CD9537DF4A89}" sibTransId="{E950C600-A487-A24E-9E6E-EED3C502B230}"/>
    <dgm:cxn modelId="{038F0461-8811-A743-861E-B92624394A96}" type="presOf" srcId="{7768C327-28BA-4647-8A57-709EB8CE392B}" destId="{9750D3AE-7A47-E248-A7EC-8FA31E8309F1}" srcOrd="0" destOrd="0" presId="urn:microsoft.com/office/officeart/2005/8/layout/hierarchy5"/>
    <dgm:cxn modelId="{3492F663-F4F0-8545-90CC-D1A231B79D6E}" type="presOf" srcId="{459B5601-01CC-3248-BC1B-CD9537DF4A89}" destId="{6F2DDCC2-03D9-E244-9E7B-8B96D30E255B}" srcOrd="1" destOrd="0" presId="urn:microsoft.com/office/officeart/2005/8/layout/hierarchy5"/>
    <dgm:cxn modelId="{5371286B-35B9-EE4D-9673-0F2E2F9BC3A5}" type="presOf" srcId="{4C3772EB-878C-464E-8D48-6597EAE78F8C}" destId="{5585A92C-0797-404A-B88F-151B8854FDC6}" srcOrd="0" destOrd="0" presId="urn:microsoft.com/office/officeart/2005/8/layout/hierarchy5"/>
    <dgm:cxn modelId="{42C3DE79-A715-4845-BA0D-BD9A4C471844}" type="presOf" srcId="{2566E0E9-4A86-D448-BD4E-D43B6B32D5A8}" destId="{344E61C9-8C60-DD46-ADC7-A6D063B6629D}" srcOrd="1" destOrd="0" presId="urn:microsoft.com/office/officeart/2005/8/layout/hierarchy5"/>
    <dgm:cxn modelId="{316CCF7D-2C80-724D-A425-51BC666C14E7}" srcId="{E1A2D61F-EE95-4740-984A-1D847E3C5E5A}" destId="{BDB73762-B4D9-0B42-A165-03C54F53A5E4}" srcOrd="1" destOrd="0" parTransId="{7768C327-28BA-4647-8A57-709EB8CE392B}" sibTransId="{F70288E9-1D43-D142-8324-534D5C574141}"/>
    <dgm:cxn modelId="{3AB5BF80-1F5A-C94E-B172-755F239A820C}" type="presOf" srcId="{2566E0E9-4A86-D448-BD4E-D43B6B32D5A8}" destId="{6184FD8C-B9A3-9947-8058-6AAB05A74D38}" srcOrd="0" destOrd="0" presId="urn:microsoft.com/office/officeart/2005/8/layout/hierarchy5"/>
    <dgm:cxn modelId="{2C06E380-AD7B-5B41-B45B-367E109DBF30}" type="presOf" srcId="{7768C327-28BA-4647-8A57-709EB8CE392B}" destId="{EB406F64-D95C-B348-B822-23BDD49717AE}" srcOrd="1" destOrd="0" presId="urn:microsoft.com/office/officeart/2005/8/layout/hierarchy5"/>
    <dgm:cxn modelId="{27968082-C526-474D-9AEE-4E56E70A9EA4}" type="presOf" srcId="{29D25B9D-C941-1642-A425-7BB2B2FCE3AF}" destId="{52C79155-C402-7F44-8A0F-FD479E3DEF4B}" srcOrd="0" destOrd="0" presId="urn:microsoft.com/office/officeart/2005/8/layout/hierarchy5"/>
    <dgm:cxn modelId="{117A1799-638E-3445-8D8F-6EA59AC747B0}" type="presOf" srcId="{459B5601-01CC-3248-BC1B-CD9537DF4A89}" destId="{FAD397D3-102F-634A-88B2-89E99CAA041C}" srcOrd="0" destOrd="0" presId="urn:microsoft.com/office/officeart/2005/8/layout/hierarchy5"/>
    <dgm:cxn modelId="{E59117A2-FD3F-444C-A831-19E1E93BA8E5}" type="presOf" srcId="{D721ADCC-0618-A647-9D81-E01D29876D11}" destId="{BF51533C-5A41-2845-A20B-56237E0DE9A8}" srcOrd="0" destOrd="0" presId="urn:microsoft.com/office/officeart/2005/8/layout/hierarchy5"/>
    <dgm:cxn modelId="{84F02AA7-925F-A74D-AC16-16A2E62B1F00}" type="presOf" srcId="{B2FBF6C2-6EC4-C242-BC2D-5EE68EECDF3C}" destId="{9E5113C6-C058-1646-88AF-174BCD24F085}" srcOrd="0" destOrd="0" presId="urn:microsoft.com/office/officeart/2005/8/layout/hierarchy5"/>
    <dgm:cxn modelId="{F78624BC-E05C-A74F-A0CF-3EB94220CDA7}" type="presOf" srcId="{BDB73762-B4D9-0B42-A165-03C54F53A5E4}" destId="{C6180359-B55F-CC4D-AA43-875FA312F096}" srcOrd="0" destOrd="0" presId="urn:microsoft.com/office/officeart/2005/8/layout/hierarchy5"/>
    <dgm:cxn modelId="{21D35DD2-5C88-C540-B56A-5AA2F7E913AA}" type="presOf" srcId="{A69DF879-042B-DC4B-B327-D3AD0D582365}" destId="{4923FCA0-02AB-8643-88D8-A8C9833BF033}" srcOrd="0" destOrd="0" presId="urn:microsoft.com/office/officeart/2005/8/layout/hierarchy5"/>
    <dgm:cxn modelId="{EE3DC8E8-FCD7-AE45-8E6C-013B5CC02531}" srcId="{E1A2D61F-EE95-4740-984A-1D847E3C5E5A}" destId="{4C3772EB-878C-464E-8D48-6597EAE78F8C}" srcOrd="0" destOrd="0" parTransId="{2566E0E9-4A86-D448-BD4E-D43B6B32D5A8}" sibTransId="{948BECAB-FA50-3640-B141-41039B17CF77}"/>
    <dgm:cxn modelId="{9570E0F8-DF55-C342-BB7D-1FBD65786B18}" srcId="{D721ADCC-0618-A647-9D81-E01D29876D11}" destId="{E1A2D61F-EE95-4740-984A-1D847E3C5E5A}" srcOrd="0" destOrd="0" parTransId="{0C4D75B5-168F-8F49-84C2-C3DF5BAC3FE0}" sibTransId="{08B4C94A-918C-B74D-887B-F6AF67D7CE4C}"/>
    <dgm:cxn modelId="{4C003AD6-A586-B04B-8D65-49F7A8FB0BD2}" type="presParOf" srcId="{BF51533C-5A41-2845-A20B-56237E0DE9A8}" destId="{92C385C8-D087-2F41-99DE-CC728EEF8D9E}" srcOrd="0" destOrd="0" presId="urn:microsoft.com/office/officeart/2005/8/layout/hierarchy5"/>
    <dgm:cxn modelId="{94D96137-6F09-C24D-B182-269BDD510203}" type="presParOf" srcId="{92C385C8-D087-2F41-99DE-CC728EEF8D9E}" destId="{3EA02156-E484-C540-A017-D1D1BC3B5F60}" srcOrd="0" destOrd="0" presId="urn:microsoft.com/office/officeart/2005/8/layout/hierarchy5"/>
    <dgm:cxn modelId="{43789629-64B1-C44E-8E02-F7F90D1508EE}" type="presParOf" srcId="{3EA02156-E484-C540-A017-D1D1BC3B5F60}" destId="{26CEE919-6EF8-E34F-AC35-98DA54D4A653}" srcOrd="0" destOrd="0" presId="urn:microsoft.com/office/officeart/2005/8/layout/hierarchy5"/>
    <dgm:cxn modelId="{007111DC-BA98-AA4E-9CD8-F0F09FD4CA2A}" type="presParOf" srcId="{26CEE919-6EF8-E34F-AC35-98DA54D4A653}" destId="{86B6852C-B3EB-0746-8F43-B4E3F56A8D88}" srcOrd="0" destOrd="0" presId="urn:microsoft.com/office/officeart/2005/8/layout/hierarchy5"/>
    <dgm:cxn modelId="{8304779B-DD29-DE4E-BC02-E1F2874F8CAD}" type="presParOf" srcId="{26CEE919-6EF8-E34F-AC35-98DA54D4A653}" destId="{BBA8CFFB-ABF0-2044-8BBE-D7D3A39539F3}" srcOrd="1" destOrd="0" presId="urn:microsoft.com/office/officeart/2005/8/layout/hierarchy5"/>
    <dgm:cxn modelId="{8348A3AB-B028-6E46-9265-A5A25BE0B2B1}" type="presParOf" srcId="{BBA8CFFB-ABF0-2044-8BBE-D7D3A39539F3}" destId="{6184FD8C-B9A3-9947-8058-6AAB05A74D38}" srcOrd="0" destOrd="0" presId="urn:microsoft.com/office/officeart/2005/8/layout/hierarchy5"/>
    <dgm:cxn modelId="{A24EEB6F-EB21-AF4C-AD90-7358B696BE84}" type="presParOf" srcId="{6184FD8C-B9A3-9947-8058-6AAB05A74D38}" destId="{344E61C9-8C60-DD46-ADC7-A6D063B6629D}" srcOrd="0" destOrd="0" presId="urn:microsoft.com/office/officeart/2005/8/layout/hierarchy5"/>
    <dgm:cxn modelId="{900EBC7D-EAAC-D947-93D2-F1DF31CA2373}" type="presParOf" srcId="{BBA8CFFB-ABF0-2044-8BBE-D7D3A39539F3}" destId="{1C853A8E-8CEB-4A45-980A-A6ACED95E329}" srcOrd="1" destOrd="0" presId="urn:microsoft.com/office/officeart/2005/8/layout/hierarchy5"/>
    <dgm:cxn modelId="{501A0AB6-7F1D-4B4C-98A2-C951C3E406A7}" type="presParOf" srcId="{1C853A8E-8CEB-4A45-980A-A6ACED95E329}" destId="{5585A92C-0797-404A-B88F-151B8854FDC6}" srcOrd="0" destOrd="0" presId="urn:microsoft.com/office/officeart/2005/8/layout/hierarchy5"/>
    <dgm:cxn modelId="{A8832D51-5C54-5D47-A953-8AAD08DFB203}" type="presParOf" srcId="{1C853A8E-8CEB-4A45-980A-A6ACED95E329}" destId="{1F008839-274D-3140-9FD2-817455F17B52}" srcOrd="1" destOrd="0" presId="urn:microsoft.com/office/officeart/2005/8/layout/hierarchy5"/>
    <dgm:cxn modelId="{E7A29F89-BAEC-8543-8AAC-EF2441745B3D}" type="presParOf" srcId="{BBA8CFFB-ABF0-2044-8BBE-D7D3A39539F3}" destId="{9750D3AE-7A47-E248-A7EC-8FA31E8309F1}" srcOrd="2" destOrd="0" presId="urn:microsoft.com/office/officeart/2005/8/layout/hierarchy5"/>
    <dgm:cxn modelId="{13CBA213-7ABC-B74E-A436-B3B06092AF81}" type="presParOf" srcId="{9750D3AE-7A47-E248-A7EC-8FA31E8309F1}" destId="{EB406F64-D95C-B348-B822-23BDD49717AE}" srcOrd="0" destOrd="0" presId="urn:microsoft.com/office/officeart/2005/8/layout/hierarchy5"/>
    <dgm:cxn modelId="{3F162757-F41D-0B4F-9957-FB8EBB832571}" type="presParOf" srcId="{BBA8CFFB-ABF0-2044-8BBE-D7D3A39539F3}" destId="{B6E3603A-329B-7449-B601-6955615A44B4}" srcOrd="3" destOrd="0" presId="urn:microsoft.com/office/officeart/2005/8/layout/hierarchy5"/>
    <dgm:cxn modelId="{25CA5C16-9A8E-C143-8F4C-EE2B5C4FA27E}" type="presParOf" srcId="{B6E3603A-329B-7449-B601-6955615A44B4}" destId="{C6180359-B55F-CC4D-AA43-875FA312F096}" srcOrd="0" destOrd="0" presId="urn:microsoft.com/office/officeart/2005/8/layout/hierarchy5"/>
    <dgm:cxn modelId="{18DFA6F7-BD27-6642-A860-3B21213A9B3A}" type="presParOf" srcId="{B6E3603A-329B-7449-B601-6955615A44B4}" destId="{F3696851-3C25-CF46-BD2D-F8B1652966ED}" srcOrd="1" destOrd="0" presId="urn:microsoft.com/office/officeart/2005/8/layout/hierarchy5"/>
    <dgm:cxn modelId="{90589E14-3C8F-7640-8102-DFDE5174B63B}" type="presParOf" srcId="{F3696851-3C25-CF46-BD2D-F8B1652966ED}" destId="{308A0A38-3580-024A-B08E-9B38315F18D4}" srcOrd="0" destOrd="0" presId="urn:microsoft.com/office/officeart/2005/8/layout/hierarchy5"/>
    <dgm:cxn modelId="{209344B4-3579-E44C-B7AC-21BF9189724B}" type="presParOf" srcId="{308A0A38-3580-024A-B08E-9B38315F18D4}" destId="{F97A632A-7EC6-6D4D-ACB4-2957A58CEFC4}" srcOrd="0" destOrd="0" presId="urn:microsoft.com/office/officeart/2005/8/layout/hierarchy5"/>
    <dgm:cxn modelId="{8B311160-19EF-6A4B-97E4-75917814CE19}" type="presParOf" srcId="{F3696851-3C25-CF46-BD2D-F8B1652966ED}" destId="{6BB74D29-2A07-FD49-AA48-27D5B998487E}" srcOrd="1" destOrd="0" presId="urn:microsoft.com/office/officeart/2005/8/layout/hierarchy5"/>
    <dgm:cxn modelId="{4219CBA8-8CBE-2D4C-838F-4A10A161FB2E}" type="presParOf" srcId="{6BB74D29-2A07-FD49-AA48-27D5B998487E}" destId="{E117F121-1B04-B54B-86D4-2DED3217134A}" srcOrd="0" destOrd="0" presId="urn:microsoft.com/office/officeart/2005/8/layout/hierarchy5"/>
    <dgm:cxn modelId="{6DABFBE5-3552-604F-8ED7-49FF0E1C5BCD}" type="presParOf" srcId="{6BB74D29-2A07-FD49-AA48-27D5B998487E}" destId="{A9061858-2D1C-D349-A2DE-8B9AD2E02D0B}" srcOrd="1" destOrd="0" presId="urn:microsoft.com/office/officeart/2005/8/layout/hierarchy5"/>
    <dgm:cxn modelId="{F33D83B8-DD00-074F-A272-A0E53C02AB35}" type="presParOf" srcId="{F3696851-3C25-CF46-BD2D-F8B1652966ED}" destId="{9E5113C6-C058-1646-88AF-174BCD24F085}" srcOrd="2" destOrd="0" presId="urn:microsoft.com/office/officeart/2005/8/layout/hierarchy5"/>
    <dgm:cxn modelId="{5E7A2C02-27A5-2242-9E5D-6860B0FC85ED}" type="presParOf" srcId="{9E5113C6-C058-1646-88AF-174BCD24F085}" destId="{1D2B55AA-7E02-3C45-9920-53EB5477EB4E}" srcOrd="0" destOrd="0" presId="urn:microsoft.com/office/officeart/2005/8/layout/hierarchy5"/>
    <dgm:cxn modelId="{C05E407C-D67E-9445-A12B-CB3EDC6EB54F}" type="presParOf" srcId="{F3696851-3C25-CF46-BD2D-F8B1652966ED}" destId="{47D48DE8-3C0D-B449-BEBB-E9AD59019860}" srcOrd="3" destOrd="0" presId="urn:microsoft.com/office/officeart/2005/8/layout/hierarchy5"/>
    <dgm:cxn modelId="{493A1111-9E57-B442-B3F4-59590483AA2D}" type="presParOf" srcId="{47D48DE8-3C0D-B449-BEBB-E9AD59019860}" destId="{52C79155-C402-7F44-8A0F-FD479E3DEF4B}" srcOrd="0" destOrd="0" presId="urn:microsoft.com/office/officeart/2005/8/layout/hierarchy5"/>
    <dgm:cxn modelId="{2A6BA9D7-36A0-214A-BF5F-BCDF5BDDA517}" type="presParOf" srcId="{47D48DE8-3C0D-B449-BEBB-E9AD59019860}" destId="{6D753E27-8F70-B24C-9A3B-62C56A116AD1}" srcOrd="1" destOrd="0" presId="urn:microsoft.com/office/officeart/2005/8/layout/hierarchy5"/>
    <dgm:cxn modelId="{519E63CA-AF21-884E-A984-08A2F5CD3A72}" type="presParOf" srcId="{F3696851-3C25-CF46-BD2D-F8B1652966ED}" destId="{87D21338-2708-2648-8514-FF1337C9DEE6}" srcOrd="4" destOrd="0" presId="urn:microsoft.com/office/officeart/2005/8/layout/hierarchy5"/>
    <dgm:cxn modelId="{0D4725EC-6014-BB43-B22D-C4DA00917D5C}" type="presParOf" srcId="{87D21338-2708-2648-8514-FF1337C9DEE6}" destId="{D922A80D-4F4B-B24D-AF80-8577E0B0F732}" srcOrd="0" destOrd="0" presId="urn:microsoft.com/office/officeart/2005/8/layout/hierarchy5"/>
    <dgm:cxn modelId="{0D2106D6-3DE4-EE43-8B9E-72F06856640C}" type="presParOf" srcId="{F3696851-3C25-CF46-BD2D-F8B1652966ED}" destId="{5053021C-CB30-B045-A7BB-87DB99D4FE7C}" srcOrd="5" destOrd="0" presId="urn:microsoft.com/office/officeart/2005/8/layout/hierarchy5"/>
    <dgm:cxn modelId="{D1460432-7544-EC4F-B761-55276BD7E113}" type="presParOf" srcId="{5053021C-CB30-B045-A7BB-87DB99D4FE7C}" destId="{DC74E4FB-18E7-D64C-8F5F-B961A719BD52}" srcOrd="0" destOrd="0" presId="urn:microsoft.com/office/officeart/2005/8/layout/hierarchy5"/>
    <dgm:cxn modelId="{0E51E274-0FE7-774C-AF4B-5BCF25D44A0B}" type="presParOf" srcId="{5053021C-CB30-B045-A7BB-87DB99D4FE7C}" destId="{8037288A-81A9-9A47-9E9F-5FD67741D912}" srcOrd="1" destOrd="0" presId="urn:microsoft.com/office/officeart/2005/8/layout/hierarchy5"/>
    <dgm:cxn modelId="{4A30A6B8-3F8B-374B-8C96-48C9B80D703B}" type="presParOf" srcId="{BBA8CFFB-ABF0-2044-8BBE-D7D3A39539F3}" destId="{FAD397D3-102F-634A-88B2-89E99CAA041C}" srcOrd="4" destOrd="0" presId="urn:microsoft.com/office/officeart/2005/8/layout/hierarchy5"/>
    <dgm:cxn modelId="{4253AC30-4206-B74A-83C3-4A1A0E161ED9}" type="presParOf" srcId="{FAD397D3-102F-634A-88B2-89E99CAA041C}" destId="{6F2DDCC2-03D9-E244-9E7B-8B96D30E255B}" srcOrd="0" destOrd="0" presId="urn:microsoft.com/office/officeart/2005/8/layout/hierarchy5"/>
    <dgm:cxn modelId="{5E3E9C21-E424-9B48-A2C8-0D5DDAE70AB1}" type="presParOf" srcId="{BBA8CFFB-ABF0-2044-8BBE-D7D3A39539F3}" destId="{781B3BC0-180A-C144-A877-E9B394CECDBB}" srcOrd="5" destOrd="0" presId="urn:microsoft.com/office/officeart/2005/8/layout/hierarchy5"/>
    <dgm:cxn modelId="{3FE5A4AA-E527-8449-9962-E0E84E1E6618}" type="presParOf" srcId="{781B3BC0-180A-C144-A877-E9B394CECDBB}" destId="{4923FCA0-02AB-8643-88D8-A8C9833BF033}" srcOrd="0" destOrd="0" presId="urn:microsoft.com/office/officeart/2005/8/layout/hierarchy5"/>
    <dgm:cxn modelId="{333D24DA-2401-6547-A4C9-D5A18EB5D1CD}" type="presParOf" srcId="{781B3BC0-180A-C144-A877-E9B394CECDBB}" destId="{04D266F7-E51E-DF44-885D-DCEADC7D9445}" srcOrd="1" destOrd="0" presId="urn:microsoft.com/office/officeart/2005/8/layout/hierarchy5"/>
    <dgm:cxn modelId="{7C62F4AE-957A-1249-A544-83E43C962A39}" type="presParOf" srcId="{BF51533C-5A41-2845-A20B-56237E0DE9A8}" destId="{3E412ECD-57CB-3A47-9A32-7E4E978BE140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38EC02-D871-1E48-8729-3E9A269F176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de-DE"/>
        </a:p>
      </dgm:t>
    </dgm:pt>
    <dgm:pt modelId="{49DF8BEB-FA99-EA47-844D-A695C46E9859}">
      <dgm:prSet phldrT="[Text]"/>
      <dgm:spPr/>
      <dgm:t>
        <a:bodyPr/>
        <a:lstStyle/>
        <a:p>
          <a:r>
            <a:rPr lang="de-DE"/>
            <a:t>generate raw_data</a:t>
          </a:r>
        </a:p>
      </dgm:t>
    </dgm:pt>
    <dgm:pt modelId="{E40BFE95-9184-DA4F-9FA3-2EA6AD6EE34E}" type="parTrans" cxnId="{08A15A5C-A696-5D4E-95BD-857E8EFCEBE6}">
      <dgm:prSet/>
      <dgm:spPr/>
      <dgm:t>
        <a:bodyPr/>
        <a:lstStyle/>
        <a:p>
          <a:endParaRPr lang="de-DE"/>
        </a:p>
      </dgm:t>
    </dgm:pt>
    <dgm:pt modelId="{02388984-87C1-BE48-B395-1B64601856F0}" type="sibTrans" cxnId="{08A15A5C-A696-5D4E-95BD-857E8EFCEBE6}">
      <dgm:prSet/>
      <dgm:spPr/>
      <dgm:t>
        <a:bodyPr/>
        <a:lstStyle/>
        <a:p>
          <a:endParaRPr lang="de-DE"/>
        </a:p>
      </dgm:t>
    </dgm:pt>
    <dgm:pt modelId="{543DFADD-1CFE-1247-AFCA-662C658C6A2C}">
      <dgm:prSet phldrT="[Text]"/>
      <dgm:spPr/>
      <dgm:t>
        <a:bodyPr/>
        <a:lstStyle/>
        <a:p>
          <a:r>
            <a:rPr lang="de-DE"/>
            <a:t>load raw_data</a:t>
          </a:r>
        </a:p>
      </dgm:t>
    </dgm:pt>
    <dgm:pt modelId="{4648CA1A-5381-9F49-9016-4B402DFF6A29}" type="parTrans" cxnId="{BF0BC216-9A4E-AA47-83AA-F91F0E39E1B2}">
      <dgm:prSet/>
      <dgm:spPr/>
      <dgm:t>
        <a:bodyPr/>
        <a:lstStyle/>
        <a:p>
          <a:endParaRPr lang="de-DE"/>
        </a:p>
      </dgm:t>
    </dgm:pt>
    <dgm:pt modelId="{14F1B05D-073A-AB4C-922A-94ED414ECC22}" type="sibTrans" cxnId="{BF0BC216-9A4E-AA47-83AA-F91F0E39E1B2}">
      <dgm:prSet/>
      <dgm:spPr/>
      <dgm:t>
        <a:bodyPr/>
        <a:lstStyle/>
        <a:p>
          <a:endParaRPr lang="de-DE"/>
        </a:p>
      </dgm:t>
    </dgm:pt>
    <dgm:pt modelId="{A88328B5-EDEA-FC44-A66C-F7B2C031A4A9}">
      <dgm:prSet phldrT="[Text]"/>
      <dgm:spPr/>
      <dgm:t>
        <a:bodyPr/>
        <a:lstStyle/>
        <a:p>
          <a:r>
            <a:rPr lang="de-DE"/>
            <a:t>calc checksum</a:t>
          </a:r>
        </a:p>
      </dgm:t>
    </dgm:pt>
    <dgm:pt modelId="{E441E02E-EEDD-A144-9E3F-F8793F3E87B4}" type="parTrans" cxnId="{1AEFA3CB-CA4C-574C-833F-8EC854556FAD}">
      <dgm:prSet/>
      <dgm:spPr/>
      <dgm:t>
        <a:bodyPr/>
        <a:lstStyle/>
        <a:p>
          <a:endParaRPr lang="de-DE"/>
        </a:p>
      </dgm:t>
    </dgm:pt>
    <dgm:pt modelId="{B586ABCE-130A-4F45-AD5D-9BB21E2B10C2}" type="sibTrans" cxnId="{1AEFA3CB-CA4C-574C-833F-8EC854556FAD}">
      <dgm:prSet/>
      <dgm:spPr/>
      <dgm:t>
        <a:bodyPr/>
        <a:lstStyle/>
        <a:p>
          <a:endParaRPr lang="de-DE"/>
        </a:p>
      </dgm:t>
    </dgm:pt>
    <dgm:pt modelId="{D34F5872-A9E7-5446-A478-95D782ABF033}">
      <dgm:prSet phldrT="[Text]"/>
      <dgm:spPr/>
      <dgm:t>
        <a:bodyPr/>
        <a:lstStyle/>
        <a:p>
          <a:r>
            <a:rPr lang="de-DE"/>
            <a:t>verify checksum</a:t>
          </a:r>
        </a:p>
      </dgm:t>
    </dgm:pt>
    <dgm:pt modelId="{EDA25342-5C84-5544-97B7-097EA51F5501}" type="parTrans" cxnId="{DB782187-38DE-B84C-B54E-B0C35947B27D}">
      <dgm:prSet/>
      <dgm:spPr/>
      <dgm:t>
        <a:bodyPr/>
        <a:lstStyle/>
        <a:p>
          <a:endParaRPr lang="de-DE"/>
        </a:p>
      </dgm:t>
    </dgm:pt>
    <dgm:pt modelId="{93F4A390-D590-3348-89A0-9D2F50B50171}" type="sibTrans" cxnId="{DB782187-38DE-B84C-B54E-B0C35947B27D}">
      <dgm:prSet/>
      <dgm:spPr/>
      <dgm:t>
        <a:bodyPr/>
        <a:lstStyle/>
        <a:p>
          <a:endParaRPr lang="de-DE"/>
        </a:p>
      </dgm:t>
    </dgm:pt>
    <dgm:pt modelId="{A1B8D21B-0F4F-C340-9078-740C9D780C46}">
      <dgm:prSet phldrT="[Text]"/>
      <dgm:spPr/>
      <dgm:t>
        <a:bodyPr/>
        <a:lstStyle/>
        <a:p>
          <a:r>
            <a:rPr lang="de-DE"/>
            <a:t>print  header</a:t>
          </a:r>
        </a:p>
      </dgm:t>
    </dgm:pt>
    <dgm:pt modelId="{E7F7BAD3-9676-C744-A681-D8E68A5ADF3A}" type="parTrans" cxnId="{14A2553D-E878-FE4A-87F6-1F12AD86C360}">
      <dgm:prSet/>
      <dgm:spPr/>
      <dgm:t>
        <a:bodyPr/>
        <a:lstStyle/>
        <a:p>
          <a:endParaRPr lang="de-DE"/>
        </a:p>
      </dgm:t>
    </dgm:pt>
    <dgm:pt modelId="{CB509B1C-F224-BB42-97FE-83B9A09554A5}" type="sibTrans" cxnId="{14A2553D-E878-FE4A-87F6-1F12AD86C360}">
      <dgm:prSet/>
      <dgm:spPr/>
      <dgm:t>
        <a:bodyPr/>
        <a:lstStyle/>
        <a:p>
          <a:endParaRPr lang="de-DE"/>
        </a:p>
      </dgm:t>
    </dgm:pt>
    <dgm:pt modelId="{1474D5FF-B2DA-491D-A447-35AE5E635205}" type="pres">
      <dgm:prSet presAssocID="{E338EC02-D871-1E48-8729-3E9A269F1760}" presName="root" presStyleCnt="0">
        <dgm:presLayoutVars>
          <dgm:dir/>
          <dgm:resizeHandles val="exact"/>
        </dgm:presLayoutVars>
      </dgm:prSet>
      <dgm:spPr/>
    </dgm:pt>
    <dgm:pt modelId="{FFD25697-715C-4070-BC4D-C00EDC305E83}" type="pres">
      <dgm:prSet presAssocID="{49DF8BEB-FA99-EA47-844D-A695C46E9859}" presName="compNode" presStyleCnt="0"/>
      <dgm:spPr/>
    </dgm:pt>
    <dgm:pt modelId="{AA73B084-40DD-4624-B477-97DF0F446B13}" type="pres">
      <dgm:prSet presAssocID="{49DF8BEB-FA99-EA47-844D-A695C46E9859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zplandiagramm mit einfarbiger Füllung"/>
        </a:ext>
      </dgm:extLst>
    </dgm:pt>
    <dgm:pt modelId="{E2B74D3F-2D91-4E63-B28B-148D4B9E50D9}" type="pres">
      <dgm:prSet presAssocID="{49DF8BEB-FA99-EA47-844D-A695C46E9859}" presName="spaceRect" presStyleCnt="0"/>
      <dgm:spPr/>
    </dgm:pt>
    <dgm:pt modelId="{30DDA87A-41A9-4F67-8A27-548D217AE253}" type="pres">
      <dgm:prSet presAssocID="{49DF8BEB-FA99-EA47-844D-A695C46E9859}" presName="textRect" presStyleLbl="revTx" presStyleIdx="0" presStyleCnt="5">
        <dgm:presLayoutVars>
          <dgm:chMax val="1"/>
          <dgm:chPref val="1"/>
        </dgm:presLayoutVars>
      </dgm:prSet>
      <dgm:spPr/>
    </dgm:pt>
    <dgm:pt modelId="{1D7E5B95-036D-4B2A-BC79-E8D96B9A4F16}" type="pres">
      <dgm:prSet presAssocID="{02388984-87C1-BE48-B395-1B64601856F0}" presName="sibTrans" presStyleCnt="0"/>
      <dgm:spPr/>
    </dgm:pt>
    <dgm:pt modelId="{1A152B4A-29E1-487F-ACF6-954BC572F6B0}" type="pres">
      <dgm:prSet presAssocID="{543DFADD-1CFE-1247-AFCA-662C658C6A2C}" presName="compNode" presStyleCnt="0"/>
      <dgm:spPr/>
    </dgm:pt>
    <dgm:pt modelId="{4C021A6A-0CA1-43D4-86B0-9FD56736F722}" type="pres">
      <dgm:prSet presAssocID="{543DFADD-1CFE-1247-AFCA-662C658C6A2C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scene3d>
          <a:camera prst="orthographicFront">
            <a:rot lat="0" lon="10799999" rev="0"/>
          </a:camera>
          <a:lightRig rig="threePt" dir="t"/>
        </a:scene3d>
      </dgm:spPr>
      <dgm:extLst>
        <a:ext uri="{E40237B7-FDA0-4F09-8148-C483321AD2D9}">
          <dgm14:cNvPr xmlns:dgm14="http://schemas.microsoft.com/office/drawing/2010/diagram" id="0" name="" descr="Netzplandiagramm mit einfarbiger Füllung"/>
        </a:ext>
      </dgm:extLst>
    </dgm:pt>
    <dgm:pt modelId="{133A4C2B-9290-48A9-AD84-271E09B97938}" type="pres">
      <dgm:prSet presAssocID="{543DFADD-1CFE-1247-AFCA-662C658C6A2C}" presName="spaceRect" presStyleCnt="0"/>
      <dgm:spPr/>
    </dgm:pt>
    <dgm:pt modelId="{05A5BA7B-519D-4EF8-92B9-3FC3FE75C889}" type="pres">
      <dgm:prSet presAssocID="{543DFADD-1CFE-1247-AFCA-662C658C6A2C}" presName="textRect" presStyleLbl="revTx" presStyleIdx="1" presStyleCnt="5">
        <dgm:presLayoutVars>
          <dgm:chMax val="1"/>
          <dgm:chPref val="1"/>
        </dgm:presLayoutVars>
      </dgm:prSet>
      <dgm:spPr/>
    </dgm:pt>
    <dgm:pt modelId="{17C9960E-1B88-407C-BC37-75F2D24191E4}" type="pres">
      <dgm:prSet presAssocID="{14F1B05D-073A-AB4C-922A-94ED414ECC22}" presName="sibTrans" presStyleCnt="0"/>
      <dgm:spPr/>
    </dgm:pt>
    <dgm:pt modelId="{FED8E255-2997-460D-9F49-0C811A828773}" type="pres">
      <dgm:prSet presAssocID="{A88328B5-EDEA-FC44-A66C-F7B2C031A4A9}" presName="compNode" presStyleCnt="0"/>
      <dgm:spPr/>
    </dgm:pt>
    <dgm:pt modelId="{55336C83-4777-4D17-AEB2-3A635AEBA915}" type="pres">
      <dgm:prSet presAssocID="{A88328B5-EDEA-FC44-A66C-F7B2C031A4A9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thematik mit einfarbiger Füllung"/>
        </a:ext>
      </dgm:extLst>
    </dgm:pt>
    <dgm:pt modelId="{96340E22-7162-4C38-B655-21A91F22034F}" type="pres">
      <dgm:prSet presAssocID="{A88328B5-EDEA-FC44-A66C-F7B2C031A4A9}" presName="spaceRect" presStyleCnt="0"/>
      <dgm:spPr/>
    </dgm:pt>
    <dgm:pt modelId="{C9BBEAB5-541D-4884-8C46-DE23EFE1FD5E}" type="pres">
      <dgm:prSet presAssocID="{A88328B5-EDEA-FC44-A66C-F7B2C031A4A9}" presName="textRect" presStyleLbl="revTx" presStyleIdx="2" presStyleCnt="5">
        <dgm:presLayoutVars>
          <dgm:chMax val="1"/>
          <dgm:chPref val="1"/>
        </dgm:presLayoutVars>
      </dgm:prSet>
      <dgm:spPr/>
    </dgm:pt>
    <dgm:pt modelId="{BEC55653-181B-4E7C-BB91-E4C9A080F91E}" type="pres">
      <dgm:prSet presAssocID="{B586ABCE-130A-4F45-AD5D-9BB21E2B10C2}" presName="sibTrans" presStyleCnt="0"/>
      <dgm:spPr/>
    </dgm:pt>
    <dgm:pt modelId="{38DE1930-AD65-4530-B834-AD8D3CE9DABF}" type="pres">
      <dgm:prSet presAssocID="{D34F5872-A9E7-5446-A478-95D782ABF033}" presName="compNode" presStyleCnt="0"/>
      <dgm:spPr/>
    </dgm:pt>
    <dgm:pt modelId="{75BAF3FE-3648-4A64-8D34-4F80C1E549F2}" type="pres">
      <dgm:prSet presAssocID="{D34F5872-A9E7-5446-A478-95D782ABF033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1495E472-6671-48C9-B020-9645D174C725}" type="pres">
      <dgm:prSet presAssocID="{D34F5872-A9E7-5446-A478-95D782ABF033}" presName="spaceRect" presStyleCnt="0"/>
      <dgm:spPr/>
    </dgm:pt>
    <dgm:pt modelId="{FB1D000C-27AC-4AE8-A9A2-5A6942CC2985}" type="pres">
      <dgm:prSet presAssocID="{D34F5872-A9E7-5446-A478-95D782ABF033}" presName="textRect" presStyleLbl="revTx" presStyleIdx="3" presStyleCnt="5">
        <dgm:presLayoutVars>
          <dgm:chMax val="1"/>
          <dgm:chPref val="1"/>
        </dgm:presLayoutVars>
      </dgm:prSet>
      <dgm:spPr/>
    </dgm:pt>
    <dgm:pt modelId="{5AEC03E5-1B17-4F53-BE24-7761F0D1D32D}" type="pres">
      <dgm:prSet presAssocID="{93F4A390-D590-3348-89A0-9D2F50B50171}" presName="sibTrans" presStyleCnt="0"/>
      <dgm:spPr/>
    </dgm:pt>
    <dgm:pt modelId="{5D2EEDA1-74ED-4A6A-A12D-854868BC3700}" type="pres">
      <dgm:prSet presAssocID="{A1B8D21B-0F4F-C340-9078-740C9D780C46}" presName="compNode" presStyleCnt="0"/>
      <dgm:spPr/>
    </dgm:pt>
    <dgm:pt modelId="{F8E58808-6D8C-4DFE-A095-2BF5F0CD7639}" type="pres">
      <dgm:prSet presAssocID="{A1B8D21B-0F4F-C340-9078-740C9D780C4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 mit einfarbiger Füllung"/>
        </a:ext>
      </dgm:extLst>
    </dgm:pt>
    <dgm:pt modelId="{B642893B-57AD-4F32-8EC6-DE2CE692ABC1}" type="pres">
      <dgm:prSet presAssocID="{A1B8D21B-0F4F-C340-9078-740C9D780C46}" presName="spaceRect" presStyleCnt="0"/>
      <dgm:spPr/>
    </dgm:pt>
    <dgm:pt modelId="{5C54E97D-9DDF-42FC-A6CB-2953CC7DCF63}" type="pres">
      <dgm:prSet presAssocID="{A1B8D21B-0F4F-C340-9078-740C9D780C46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F0BC216-9A4E-AA47-83AA-F91F0E39E1B2}" srcId="{E338EC02-D871-1E48-8729-3E9A269F1760}" destId="{543DFADD-1CFE-1247-AFCA-662C658C6A2C}" srcOrd="1" destOrd="0" parTransId="{4648CA1A-5381-9F49-9016-4B402DFF6A29}" sibTransId="{14F1B05D-073A-AB4C-922A-94ED414ECC22}"/>
    <dgm:cxn modelId="{CE1F8E26-89E1-794A-86AF-A1F4966753F8}" type="presOf" srcId="{E338EC02-D871-1E48-8729-3E9A269F1760}" destId="{1474D5FF-B2DA-491D-A447-35AE5E635205}" srcOrd="0" destOrd="0" presId="urn:microsoft.com/office/officeart/2018/2/layout/IconLabelList"/>
    <dgm:cxn modelId="{14A2553D-E878-FE4A-87F6-1F12AD86C360}" srcId="{E338EC02-D871-1E48-8729-3E9A269F1760}" destId="{A1B8D21B-0F4F-C340-9078-740C9D780C46}" srcOrd="4" destOrd="0" parTransId="{E7F7BAD3-9676-C744-A681-D8E68A5ADF3A}" sibTransId="{CB509B1C-F224-BB42-97FE-83B9A09554A5}"/>
    <dgm:cxn modelId="{4D457656-9710-F442-B968-1DC711E85774}" type="presOf" srcId="{49DF8BEB-FA99-EA47-844D-A695C46E9859}" destId="{30DDA87A-41A9-4F67-8A27-548D217AE253}" srcOrd="0" destOrd="0" presId="urn:microsoft.com/office/officeart/2018/2/layout/IconLabelList"/>
    <dgm:cxn modelId="{08A15A5C-A696-5D4E-95BD-857E8EFCEBE6}" srcId="{E338EC02-D871-1E48-8729-3E9A269F1760}" destId="{49DF8BEB-FA99-EA47-844D-A695C46E9859}" srcOrd="0" destOrd="0" parTransId="{E40BFE95-9184-DA4F-9FA3-2EA6AD6EE34E}" sibTransId="{02388984-87C1-BE48-B395-1B64601856F0}"/>
    <dgm:cxn modelId="{5BF8DE7C-CE00-664A-B2BD-709B53659207}" type="presOf" srcId="{A88328B5-EDEA-FC44-A66C-F7B2C031A4A9}" destId="{C9BBEAB5-541D-4884-8C46-DE23EFE1FD5E}" srcOrd="0" destOrd="0" presId="urn:microsoft.com/office/officeart/2018/2/layout/IconLabelList"/>
    <dgm:cxn modelId="{CE92B37D-F571-BF41-BDA0-61163872C9D3}" type="presOf" srcId="{A1B8D21B-0F4F-C340-9078-740C9D780C46}" destId="{5C54E97D-9DDF-42FC-A6CB-2953CC7DCF63}" srcOrd="0" destOrd="0" presId="urn:microsoft.com/office/officeart/2018/2/layout/IconLabelList"/>
    <dgm:cxn modelId="{DB782187-38DE-B84C-B54E-B0C35947B27D}" srcId="{E338EC02-D871-1E48-8729-3E9A269F1760}" destId="{D34F5872-A9E7-5446-A478-95D782ABF033}" srcOrd="3" destOrd="0" parTransId="{EDA25342-5C84-5544-97B7-097EA51F5501}" sibTransId="{93F4A390-D590-3348-89A0-9D2F50B50171}"/>
    <dgm:cxn modelId="{83545C8E-DFA0-2648-980C-F6932B75F9ED}" type="presOf" srcId="{543DFADD-1CFE-1247-AFCA-662C658C6A2C}" destId="{05A5BA7B-519D-4EF8-92B9-3FC3FE75C889}" srcOrd="0" destOrd="0" presId="urn:microsoft.com/office/officeart/2018/2/layout/IconLabelList"/>
    <dgm:cxn modelId="{209547A5-F009-374D-A89B-1BA82D0F5A1D}" type="presOf" srcId="{D34F5872-A9E7-5446-A478-95D782ABF033}" destId="{FB1D000C-27AC-4AE8-A9A2-5A6942CC2985}" srcOrd="0" destOrd="0" presId="urn:microsoft.com/office/officeart/2018/2/layout/IconLabelList"/>
    <dgm:cxn modelId="{1AEFA3CB-CA4C-574C-833F-8EC854556FAD}" srcId="{E338EC02-D871-1E48-8729-3E9A269F1760}" destId="{A88328B5-EDEA-FC44-A66C-F7B2C031A4A9}" srcOrd="2" destOrd="0" parTransId="{E441E02E-EEDD-A144-9E3F-F8793F3E87B4}" sibTransId="{B586ABCE-130A-4F45-AD5D-9BB21E2B10C2}"/>
    <dgm:cxn modelId="{7CF79CB5-4151-6549-AE8D-134029473871}" type="presParOf" srcId="{1474D5FF-B2DA-491D-A447-35AE5E635205}" destId="{FFD25697-715C-4070-BC4D-C00EDC305E83}" srcOrd="0" destOrd="0" presId="urn:microsoft.com/office/officeart/2018/2/layout/IconLabelList"/>
    <dgm:cxn modelId="{6C04C1BE-82CF-034F-8ABA-C5F53A80376A}" type="presParOf" srcId="{FFD25697-715C-4070-BC4D-C00EDC305E83}" destId="{AA73B084-40DD-4624-B477-97DF0F446B13}" srcOrd="0" destOrd="0" presId="urn:microsoft.com/office/officeart/2018/2/layout/IconLabelList"/>
    <dgm:cxn modelId="{B88A2EF2-BF2F-4B49-8C68-80D3F914DE9F}" type="presParOf" srcId="{FFD25697-715C-4070-BC4D-C00EDC305E83}" destId="{E2B74D3F-2D91-4E63-B28B-148D4B9E50D9}" srcOrd="1" destOrd="0" presId="urn:microsoft.com/office/officeart/2018/2/layout/IconLabelList"/>
    <dgm:cxn modelId="{7889525E-0150-0348-A5C2-77B182314FBA}" type="presParOf" srcId="{FFD25697-715C-4070-BC4D-C00EDC305E83}" destId="{30DDA87A-41A9-4F67-8A27-548D217AE253}" srcOrd="2" destOrd="0" presId="urn:microsoft.com/office/officeart/2018/2/layout/IconLabelList"/>
    <dgm:cxn modelId="{535ADB2F-A4FE-EC41-B31B-B3F93964076C}" type="presParOf" srcId="{1474D5FF-B2DA-491D-A447-35AE5E635205}" destId="{1D7E5B95-036D-4B2A-BC79-E8D96B9A4F16}" srcOrd="1" destOrd="0" presId="urn:microsoft.com/office/officeart/2018/2/layout/IconLabelList"/>
    <dgm:cxn modelId="{10C66709-E943-9B4D-A50F-92D2F5A8511A}" type="presParOf" srcId="{1474D5FF-B2DA-491D-A447-35AE5E635205}" destId="{1A152B4A-29E1-487F-ACF6-954BC572F6B0}" srcOrd="2" destOrd="0" presId="urn:microsoft.com/office/officeart/2018/2/layout/IconLabelList"/>
    <dgm:cxn modelId="{29ABCA97-49CA-754A-90A5-20EC30F108AC}" type="presParOf" srcId="{1A152B4A-29E1-487F-ACF6-954BC572F6B0}" destId="{4C021A6A-0CA1-43D4-86B0-9FD56736F722}" srcOrd="0" destOrd="0" presId="urn:microsoft.com/office/officeart/2018/2/layout/IconLabelList"/>
    <dgm:cxn modelId="{9575A26D-A6C6-484B-8159-FB6B85F6F44E}" type="presParOf" srcId="{1A152B4A-29E1-487F-ACF6-954BC572F6B0}" destId="{133A4C2B-9290-48A9-AD84-271E09B97938}" srcOrd="1" destOrd="0" presId="urn:microsoft.com/office/officeart/2018/2/layout/IconLabelList"/>
    <dgm:cxn modelId="{6F45DC76-D977-F343-B32A-1F423A7FEF8E}" type="presParOf" srcId="{1A152B4A-29E1-487F-ACF6-954BC572F6B0}" destId="{05A5BA7B-519D-4EF8-92B9-3FC3FE75C889}" srcOrd="2" destOrd="0" presId="urn:microsoft.com/office/officeart/2018/2/layout/IconLabelList"/>
    <dgm:cxn modelId="{97E77E34-9EEC-E04F-9001-15ED3B9C2236}" type="presParOf" srcId="{1474D5FF-B2DA-491D-A447-35AE5E635205}" destId="{17C9960E-1B88-407C-BC37-75F2D24191E4}" srcOrd="3" destOrd="0" presId="urn:microsoft.com/office/officeart/2018/2/layout/IconLabelList"/>
    <dgm:cxn modelId="{4426B5C7-41AE-1C4F-B42C-B6B04478CE51}" type="presParOf" srcId="{1474D5FF-B2DA-491D-A447-35AE5E635205}" destId="{FED8E255-2997-460D-9F49-0C811A828773}" srcOrd="4" destOrd="0" presId="urn:microsoft.com/office/officeart/2018/2/layout/IconLabelList"/>
    <dgm:cxn modelId="{C0945655-DAB2-FF47-B424-C3F9004AE728}" type="presParOf" srcId="{FED8E255-2997-460D-9F49-0C811A828773}" destId="{55336C83-4777-4D17-AEB2-3A635AEBA915}" srcOrd="0" destOrd="0" presId="urn:microsoft.com/office/officeart/2018/2/layout/IconLabelList"/>
    <dgm:cxn modelId="{6686DEEA-DA3A-4C4C-9791-561A913B5C88}" type="presParOf" srcId="{FED8E255-2997-460D-9F49-0C811A828773}" destId="{96340E22-7162-4C38-B655-21A91F22034F}" srcOrd="1" destOrd="0" presId="urn:microsoft.com/office/officeart/2018/2/layout/IconLabelList"/>
    <dgm:cxn modelId="{2E198D39-457C-C345-8114-9B045C914DCB}" type="presParOf" srcId="{FED8E255-2997-460D-9F49-0C811A828773}" destId="{C9BBEAB5-541D-4884-8C46-DE23EFE1FD5E}" srcOrd="2" destOrd="0" presId="urn:microsoft.com/office/officeart/2018/2/layout/IconLabelList"/>
    <dgm:cxn modelId="{15F3B950-075D-524F-A63F-8D0E2A2158B4}" type="presParOf" srcId="{1474D5FF-B2DA-491D-A447-35AE5E635205}" destId="{BEC55653-181B-4E7C-BB91-E4C9A080F91E}" srcOrd="5" destOrd="0" presId="urn:microsoft.com/office/officeart/2018/2/layout/IconLabelList"/>
    <dgm:cxn modelId="{1C70140E-F2E4-4A41-BAD2-5ECAA007531A}" type="presParOf" srcId="{1474D5FF-B2DA-491D-A447-35AE5E635205}" destId="{38DE1930-AD65-4530-B834-AD8D3CE9DABF}" srcOrd="6" destOrd="0" presId="urn:microsoft.com/office/officeart/2018/2/layout/IconLabelList"/>
    <dgm:cxn modelId="{B1E93E41-8DC0-6B48-B987-0A4509CFD686}" type="presParOf" srcId="{38DE1930-AD65-4530-B834-AD8D3CE9DABF}" destId="{75BAF3FE-3648-4A64-8D34-4F80C1E549F2}" srcOrd="0" destOrd="0" presId="urn:microsoft.com/office/officeart/2018/2/layout/IconLabelList"/>
    <dgm:cxn modelId="{59A334F0-2E37-8C4F-88A1-5B2A2CAB13BF}" type="presParOf" srcId="{38DE1930-AD65-4530-B834-AD8D3CE9DABF}" destId="{1495E472-6671-48C9-B020-9645D174C725}" srcOrd="1" destOrd="0" presId="urn:microsoft.com/office/officeart/2018/2/layout/IconLabelList"/>
    <dgm:cxn modelId="{3D187B2A-CEA7-3C41-B925-87959C7598D6}" type="presParOf" srcId="{38DE1930-AD65-4530-B834-AD8D3CE9DABF}" destId="{FB1D000C-27AC-4AE8-A9A2-5A6942CC2985}" srcOrd="2" destOrd="0" presId="urn:microsoft.com/office/officeart/2018/2/layout/IconLabelList"/>
    <dgm:cxn modelId="{2157E37A-82A3-0548-9AAC-533D7BF17528}" type="presParOf" srcId="{1474D5FF-B2DA-491D-A447-35AE5E635205}" destId="{5AEC03E5-1B17-4F53-BE24-7761F0D1D32D}" srcOrd="7" destOrd="0" presId="urn:microsoft.com/office/officeart/2018/2/layout/IconLabelList"/>
    <dgm:cxn modelId="{A96C9BBD-8083-FB42-88C9-8F5F3B88B671}" type="presParOf" srcId="{1474D5FF-B2DA-491D-A447-35AE5E635205}" destId="{5D2EEDA1-74ED-4A6A-A12D-854868BC3700}" srcOrd="8" destOrd="0" presId="urn:microsoft.com/office/officeart/2018/2/layout/IconLabelList"/>
    <dgm:cxn modelId="{DA62D406-2029-0741-8299-AB4D61B57F61}" type="presParOf" srcId="{5D2EEDA1-74ED-4A6A-A12D-854868BC3700}" destId="{F8E58808-6D8C-4DFE-A095-2BF5F0CD7639}" srcOrd="0" destOrd="0" presId="urn:microsoft.com/office/officeart/2018/2/layout/IconLabelList"/>
    <dgm:cxn modelId="{8686983D-CF45-1C4E-A4A5-B25712E936E4}" type="presParOf" srcId="{5D2EEDA1-74ED-4A6A-A12D-854868BC3700}" destId="{B642893B-57AD-4F32-8EC6-DE2CE692ABC1}" srcOrd="1" destOrd="0" presId="urn:microsoft.com/office/officeart/2018/2/layout/IconLabelList"/>
    <dgm:cxn modelId="{872CB683-0931-2A4C-8990-9C4CC3283ED3}" type="presParOf" srcId="{5D2EEDA1-74ED-4A6A-A12D-854868BC3700}" destId="{5C54E97D-9DDF-42FC-A6CB-2953CC7DCF6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E84A5B-F85F-C54B-9BC8-4A6DD497E5F8}">
      <dsp:nvSpPr>
        <dsp:cNvPr id="0" name=""/>
        <dsp:cNvSpPr/>
      </dsp:nvSpPr>
      <dsp:spPr>
        <a:xfrm rot="5400000">
          <a:off x="5972540" y="-2682144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/>
            <a:t>Echo Reply Message</a:t>
          </a:r>
          <a:endParaRPr lang="de-DE" sz="1600" kern="1200" dirty="0"/>
        </a:p>
      </dsp:txBody>
      <dsp:txXfrm rot="-5400000">
        <a:off x="3248411" y="57933"/>
        <a:ext cx="5759006" cy="294800"/>
      </dsp:txXfrm>
    </dsp:sp>
    <dsp:sp modelId="{6361F3F3-84CA-6C4B-940D-D4DF836DE4E7}">
      <dsp:nvSpPr>
        <dsp:cNvPr id="0" name=""/>
        <dsp:cNvSpPr/>
      </dsp:nvSpPr>
      <dsp:spPr>
        <a:xfrm>
          <a:off x="0" y="1147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0</a:t>
          </a:r>
        </a:p>
      </dsp:txBody>
      <dsp:txXfrm>
        <a:off x="19935" y="21082"/>
        <a:ext cx="3208541" cy="368500"/>
      </dsp:txXfrm>
    </dsp:sp>
    <dsp:sp modelId="{D1219CA2-D299-394B-8EB5-8A15A9426862}">
      <dsp:nvSpPr>
        <dsp:cNvPr id="0" name=""/>
        <dsp:cNvSpPr/>
      </dsp:nvSpPr>
      <dsp:spPr>
        <a:xfrm rot="5400000">
          <a:off x="5972540" y="-2253355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/>
            <a:t>Destination </a:t>
          </a:r>
          <a:r>
            <a:rPr lang="de-DE" sz="1600" b="0" i="0" kern="1200" dirty="0" err="1"/>
            <a:t>Unreachable</a:t>
          </a:r>
          <a:r>
            <a:rPr lang="de-DE" sz="1600" b="0" i="0" kern="1200" dirty="0"/>
            <a:t> Message</a:t>
          </a:r>
          <a:endParaRPr lang="de-DE" sz="1600" kern="1200" dirty="0"/>
        </a:p>
      </dsp:txBody>
      <dsp:txXfrm rot="-5400000">
        <a:off x="3248411" y="486722"/>
        <a:ext cx="5759006" cy="294800"/>
      </dsp:txXfrm>
    </dsp:sp>
    <dsp:sp modelId="{8DB86C8F-36BD-E149-8950-9B6BEED00E5A}">
      <dsp:nvSpPr>
        <dsp:cNvPr id="0" name=""/>
        <dsp:cNvSpPr/>
      </dsp:nvSpPr>
      <dsp:spPr>
        <a:xfrm>
          <a:off x="0" y="429936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3</a:t>
          </a:r>
        </a:p>
      </dsp:txBody>
      <dsp:txXfrm>
        <a:off x="19935" y="449871"/>
        <a:ext cx="3208541" cy="368500"/>
      </dsp:txXfrm>
    </dsp:sp>
    <dsp:sp modelId="{D2107B04-4B18-EF42-B2A4-28F3C9B8D781}">
      <dsp:nvSpPr>
        <dsp:cNvPr id="0" name=""/>
        <dsp:cNvSpPr/>
      </dsp:nvSpPr>
      <dsp:spPr>
        <a:xfrm rot="5400000">
          <a:off x="5972540" y="-1824566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/>
            <a:t>Source </a:t>
          </a:r>
          <a:r>
            <a:rPr lang="de-DE" sz="1600" b="0" i="0" kern="1200" dirty="0" err="1"/>
            <a:t>Quench</a:t>
          </a:r>
          <a:r>
            <a:rPr lang="de-DE" sz="1600" b="0" i="0" kern="1200" dirty="0"/>
            <a:t> Message</a:t>
          </a:r>
          <a:endParaRPr lang="de-DE" sz="1600" kern="1200" dirty="0"/>
        </a:p>
      </dsp:txBody>
      <dsp:txXfrm rot="-5400000">
        <a:off x="3248411" y="915511"/>
        <a:ext cx="5759006" cy="294800"/>
      </dsp:txXfrm>
    </dsp:sp>
    <dsp:sp modelId="{47825791-CF95-3F43-90C1-B1BF03CBD57E}">
      <dsp:nvSpPr>
        <dsp:cNvPr id="0" name=""/>
        <dsp:cNvSpPr/>
      </dsp:nvSpPr>
      <dsp:spPr>
        <a:xfrm>
          <a:off x="0" y="858725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4</a:t>
          </a:r>
        </a:p>
      </dsp:txBody>
      <dsp:txXfrm>
        <a:off x="19935" y="878660"/>
        <a:ext cx="3208541" cy="368500"/>
      </dsp:txXfrm>
    </dsp:sp>
    <dsp:sp modelId="{686ED174-1E78-EC4C-B067-9752CBE1BF72}">
      <dsp:nvSpPr>
        <dsp:cNvPr id="0" name=""/>
        <dsp:cNvSpPr/>
      </dsp:nvSpPr>
      <dsp:spPr>
        <a:xfrm rot="5400000">
          <a:off x="5972540" y="-1395777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/>
            <a:t>Redirect Message</a:t>
          </a:r>
          <a:endParaRPr lang="de-DE" sz="1600" kern="1200" dirty="0"/>
        </a:p>
      </dsp:txBody>
      <dsp:txXfrm rot="-5400000">
        <a:off x="3248411" y="1344300"/>
        <a:ext cx="5759006" cy="294800"/>
      </dsp:txXfrm>
    </dsp:sp>
    <dsp:sp modelId="{F6E1EB8F-DC3B-154D-B8BB-5FE539843CF7}">
      <dsp:nvSpPr>
        <dsp:cNvPr id="0" name=""/>
        <dsp:cNvSpPr/>
      </dsp:nvSpPr>
      <dsp:spPr>
        <a:xfrm>
          <a:off x="0" y="1287514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5</a:t>
          </a:r>
        </a:p>
      </dsp:txBody>
      <dsp:txXfrm>
        <a:off x="19935" y="1307449"/>
        <a:ext cx="3208541" cy="368500"/>
      </dsp:txXfrm>
    </dsp:sp>
    <dsp:sp modelId="{04651720-B606-154D-AE9A-F6691492BADE}">
      <dsp:nvSpPr>
        <dsp:cNvPr id="0" name=""/>
        <dsp:cNvSpPr/>
      </dsp:nvSpPr>
      <dsp:spPr>
        <a:xfrm rot="5400000">
          <a:off x="5972540" y="-966988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/>
            <a:t>Echo Message</a:t>
          </a:r>
          <a:endParaRPr lang="de-DE" sz="1600" kern="1200" dirty="0"/>
        </a:p>
      </dsp:txBody>
      <dsp:txXfrm rot="-5400000">
        <a:off x="3248411" y="1773089"/>
        <a:ext cx="5759006" cy="294800"/>
      </dsp:txXfrm>
    </dsp:sp>
    <dsp:sp modelId="{77BCF59C-68F7-A742-AEEA-54E44181C1C4}">
      <dsp:nvSpPr>
        <dsp:cNvPr id="0" name=""/>
        <dsp:cNvSpPr/>
      </dsp:nvSpPr>
      <dsp:spPr>
        <a:xfrm>
          <a:off x="0" y="1716303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8</a:t>
          </a:r>
        </a:p>
      </dsp:txBody>
      <dsp:txXfrm>
        <a:off x="19935" y="1736238"/>
        <a:ext cx="3208541" cy="368500"/>
      </dsp:txXfrm>
    </dsp:sp>
    <dsp:sp modelId="{3DB0685B-A2C1-3445-9D70-18052ECAF474}">
      <dsp:nvSpPr>
        <dsp:cNvPr id="0" name=""/>
        <dsp:cNvSpPr/>
      </dsp:nvSpPr>
      <dsp:spPr>
        <a:xfrm rot="5400000">
          <a:off x="5972540" y="-538199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/>
            <a:t>Time </a:t>
          </a:r>
          <a:r>
            <a:rPr lang="de-DE" sz="1600" b="0" i="0" kern="1200" dirty="0" err="1"/>
            <a:t>Exceeded</a:t>
          </a:r>
          <a:r>
            <a:rPr lang="de-DE" sz="1600" b="0" i="0" kern="1200" dirty="0"/>
            <a:t> Message</a:t>
          </a:r>
          <a:endParaRPr lang="de-DE" sz="1600" kern="1200" dirty="0"/>
        </a:p>
      </dsp:txBody>
      <dsp:txXfrm rot="-5400000">
        <a:off x="3248411" y="2201878"/>
        <a:ext cx="5759006" cy="294800"/>
      </dsp:txXfrm>
    </dsp:sp>
    <dsp:sp modelId="{2179B18A-F387-5941-898F-03BE2B4CF915}">
      <dsp:nvSpPr>
        <dsp:cNvPr id="0" name=""/>
        <dsp:cNvSpPr/>
      </dsp:nvSpPr>
      <dsp:spPr>
        <a:xfrm>
          <a:off x="0" y="2145092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11</a:t>
          </a:r>
        </a:p>
      </dsp:txBody>
      <dsp:txXfrm>
        <a:off x="19935" y="2165027"/>
        <a:ext cx="3208541" cy="368500"/>
      </dsp:txXfrm>
    </dsp:sp>
    <dsp:sp modelId="{7AF84F88-BA12-904F-B244-B36EEB285033}">
      <dsp:nvSpPr>
        <dsp:cNvPr id="0" name=""/>
        <dsp:cNvSpPr/>
      </dsp:nvSpPr>
      <dsp:spPr>
        <a:xfrm rot="5400000">
          <a:off x="5972540" y="-109410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/>
            <a:t>Parameter Problem Message</a:t>
          </a:r>
          <a:endParaRPr lang="de-DE" sz="1600" kern="1200" dirty="0"/>
        </a:p>
      </dsp:txBody>
      <dsp:txXfrm rot="-5400000">
        <a:off x="3248411" y="2630667"/>
        <a:ext cx="5759006" cy="294800"/>
      </dsp:txXfrm>
    </dsp:sp>
    <dsp:sp modelId="{E13B8A57-9424-D14C-99A8-DE985B9EE720}">
      <dsp:nvSpPr>
        <dsp:cNvPr id="0" name=""/>
        <dsp:cNvSpPr/>
      </dsp:nvSpPr>
      <dsp:spPr>
        <a:xfrm>
          <a:off x="0" y="2573881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12</a:t>
          </a:r>
        </a:p>
      </dsp:txBody>
      <dsp:txXfrm>
        <a:off x="19935" y="2593816"/>
        <a:ext cx="3208541" cy="368500"/>
      </dsp:txXfrm>
    </dsp:sp>
    <dsp:sp modelId="{66C491AC-ED68-F748-BA8B-10E95AA15800}">
      <dsp:nvSpPr>
        <dsp:cNvPr id="0" name=""/>
        <dsp:cNvSpPr/>
      </dsp:nvSpPr>
      <dsp:spPr>
        <a:xfrm rot="5400000">
          <a:off x="5972540" y="319378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 err="1"/>
            <a:t>Timestamp</a:t>
          </a:r>
          <a:r>
            <a:rPr lang="de-DE" sz="1600" b="0" i="0" kern="1200" dirty="0"/>
            <a:t> Message</a:t>
          </a:r>
          <a:endParaRPr lang="de-DE" sz="1600" kern="1200" dirty="0"/>
        </a:p>
      </dsp:txBody>
      <dsp:txXfrm rot="-5400000">
        <a:off x="3248411" y="3059455"/>
        <a:ext cx="5759006" cy="294800"/>
      </dsp:txXfrm>
    </dsp:sp>
    <dsp:sp modelId="{508A3779-507C-7D44-89C3-D9DA1FD1FE2D}">
      <dsp:nvSpPr>
        <dsp:cNvPr id="0" name=""/>
        <dsp:cNvSpPr/>
      </dsp:nvSpPr>
      <dsp:spPr>
        <a:xfrm>
          <a:off x="0" y="3002670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13</a:t>
          </a:r>
        </a:p>
      </dsp:txBody>
      <dsp:txXfrm>
        <a:off x="19935" y="3022605"/>
        <a:ext cx="3208541" cy="368500"/>
      </dsp:txXfrm>
    </dsp:sp>
    <dsp:sp modelId="{8DDD404E-CAA9-A54B-8806-4251DF1D5DAE}">
      <dsp:nvSpPr>
        <dsp:cNvPr id="0" name=""/>
        <dsp:cNvSpPr/>
      </dsp:nvSpPr>
      <dsp:spPr>
        <a:xfrm rot="5400000">
          <a:off x="5972540" y="748167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 err="1"/>
            <a:t>Timestamp</a:t>
          </a:r>
          <a:r>
            <a:rPr lang="de-DE" sz="1600" b="0" i="0" kern="1200" dirty="0"/>
            <a:t> Reply Message</a:t>
          </a:r>
          <a:endParaRPr lang="de-DE" sz="1600" kern="1200" dirty="0"/>
        </a:p>
      </dsp:txBody>
      <dsp:txXfrm rot="-5400000">
        <a:off x="3248411" y="3488244"/>
        <a:ext cx="5759006" cy="294800"/>
      </dsp:txXfrm>
    </dsp:sp>
    <dsp:sp modelId="{0C8AAC55-FFBE-C84E-88AF-965DC30C7948}">
      <dsp:nvSpPr>
        <dsp:cNvPr id="0" name=""/>
        <dsp:cNvSpPr/>
      </dsp:nvSpPr>
      <dsp:spPr>
        <a:xfrm>
          <a:off x="0" y="3431459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14</a:t>
          </a:r>
        </a:p>
      </dsp:txBody>
      <dsp:txXfrm>
        <a:off x="19935" y="3451394"/>
        <a:ext cx="3208541" cy="368500"/>
      </dsp:txXfrm>
    </dsp:sp>
    <dsp:sp modelId="{FADE8908-1E39-D747-B219-027B811CCC0B}">
      <dsp:nvSpPr>
        <dsp:cNvPr id="0" name=""/>
        <dsp:cNvSpPr/>
      </dsp:nvSpPr>
      <dsp:spPr>
        <a:xfrm rot="5400000">
          <a:off x="5972540" y="1176956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/>
            <a:t>Information Request Message</a:t>
          </a:r>
          <a:endParaRPr lang="de-DE" sz="1600" kern="1200" dirty="0"/>
        </a:p>
      </dsp:txBody>
      <dsp:txXfrm rot="-5400000">
        <a:off x="3248411" y="3917033"/>
        <a:ext cx="5759006" cy="294800"/>
      </dsp:txXfrm>
    </dsp:sp>
    <dsp:sp modelId="{B8088FCF-282B-0848-ADB1-7FBC5F405291}">
      <dsp:nvSpPr>
        <dsp:cNvPr id="0" name=""/>
        <dsp:cNvSpPr/>
      </dsp:nvSpPr>
      <dsp:spPr>
        <a:xfrm>
          <a:off x="0" y="3860248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15</a:t>
          </a:r>
        </a:p>
      </dsp:txBody>
      <dsp:txXfrm>
        <a:off x="19935" y="3880183"/>
        <a:ext cx="3208541" cy="368500"/>
      </dsp:txXfrm>
    </dsp:sp>
    <dsp:sp modelId="{5C5773EE-D0C8-E945-84FD-94468337668F}">
      <dsp:nvSpPr>
        <dsp:cNvPr id="0" name=""/>
        <dsp:cNvSpPr/>
      </dsp:nvSpPr>
      <dsp:spPr>
        <a:xfrm rot="5400000">
          <a:off x="5972540" y="1605745"/>
          <a:ext cx="326696" cy="57749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b="0" i="0" kern="1200" dirty="0"/>
            <a:t>Information Reply Message</a:t>
          </a:r>
          <a:endParaRPr lang="de-DE" sz="1600" kern="1200" dirty="0"/>
        </a:p>
      </dsp:txBody>
      <dsp:txXfrm rot="-5400000">
        <a:off x="3248411" y="4345822"/>
        <a:ext cx="5759006" cy="294800"/>
      </dsp:txXfrm>
    </dsp:sp>
    <dsp:sp modelId="{108716D8-E6A3-F349-BD01-5FDF8732A6A2}">
      <dsp:nvSpPr>
        <dsp:cNvPr id="0" name=""/>
        <dsp:cNvSpPr/>
      </dsp:nvSpPr>
      <dsp:spPr>
        <a:xfrm>
          <a:off x="0" y="4289037"/>
          <a:ext cx="3248411" cy="408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16</a:t>
          </a:r>
        </a:p>
      </dsp:txBody>
      <dsp:txXfrm>
        <a:off x="19935" y="4308972"/>
        <a:ext cx="3208541" cy="368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6852C-B3EB-0746-8F43-B4E3F56A8D88}">
      <dsp:nvSpPr>
        <dsp:cNvPr id="0" name=""/>
        <dsp:cNvSpPr/>
      </dsp:nvSpPr>
      <dsp:spPr>
        <a:xfrm>
          <a:off x="5991" y="1628014"/>
          <a:ext cx="2704731" cy="13523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GB_ICMPLIB</a:t>
          </a:r>
        </a:p>
      </dsp:txBody>
      <dsp:txXfrm>
        <a:off x="45600" y="1667623"/>
        <a:ext cx="2625513" cy="1273147"/>
      </dsp:txXfrm>
    </dsp:sp>
    <dsp:sp modelId="{6184FD8C-B9A3-9947-8058-6AAB05A74D38}">
      <dsp:nvSpPr>
        <dsp:cNvPr id="0" name=""/>
        <dsp:cNvSpPr/>
      </dsp:nvSpPr>
      <dsp:spPr>
        <a:xfrm rot="18289469">
          <a:off x="2304409" y="1500175"/>
          <a:ext cx="1894518" cy="52822"/>
        </a:xfrm>
        <a:custGeom>
          <a:avLst/>
          <a:gdLst/>
          <a:ahLst/>
          <a:cxnLst/>
          <a:rect l="0" t="0" r="0" b="0"/>
          <a:pathLst>
            <a:path>
              <a:moveTo>
                <a:pt x="0" y="26411"/>
              </a:moveTo>
              <a:lnTo>
                <a:pt x="1894518" y="26411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600" kern="1200"/>
        </a:p>
      </dsp:txBody>
      <dsp:txXfrm>
        <a:off x="3204305" y="1479223"/>
        <a:ext cx="94725" cy="94725"/>
      </dsp:txXfrm>
    </dsp:sp>
    <dsp:sp modelId="{5585A92C-0797-404A-B88F-151B8854FDC6}">
      <dsp:nvSpPr>
        <dsp:cNvPr id="0" name=""/>
        <dsp:cNvSpPr/>
      </dsp:nvSpPr>
      <dsp:spPr>
        <a:xfrm>
          <a:off x="3792614" y="72793"/>
          <a:ext cx="2704731" cy="13523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IPHeader</a:t>
          </a:r>
          <a:endParaRPr lang="de-DE" sz="1200" kern="1200" dirty="0"/>
        </a:p>
      </dsp:txBody>
      <dsp:txXfrm>
        <a:off x="3832223" y="112402"/>
        <a:ext cx="2625513" cy="1273147"/>
      </dsp:txXfrm>
    </dsp:sp>
    <dsp:sp modelId="{9750D3AE-7A47-E248-A7EC-8FA31E8309F1}">
      <dsp:nvSpPr>
        <dsp:cNvPr id="0" name=""/>
        <dsp:cNvSpPr/>
      </dsp:nvSpPr>
      <dsp:spPr>
        <a:xfrm>
          <a:off x="2710722" y="2277785"/>
          <a:ext cx="1081892" cy="52822"/>
        </a:xfrm>
        <a:custGeom>
          <a:avLst/>
          <a:gdLst/>
          <a:ahLst/>
          <a:cxnLst/>
          <a:rect l="0" t="0" r="0" b="0"/>
          <a:pathLst>
            <a:path>
              <a:moveTo>
                <a:pt x="0" y="26411"/>
              </a:moveTo>
              <a:lnTo>
                <a:pt x="1081892" y="26411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3224621" y="2277149"/>
        <a:ext cx="54094" cy="54094"/>
      </dsp:txXfrm>
    </dsp:sp>
    <dsp:sp modelId="{C6180359-B55F-CC4D-AA43-875FA312F096}">
      <dsp:nvSpPr>
        <dsp:cNvPr id="0" name=""/>
        <dsp:cNvSpPr/>
      </dsp:nvSpPr>
      <dsp:spPr>
        <a:xfrm>
          <a:off x="3792614" y="1628014"/>
          <a:ext cx="2704731" cy="13523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ICMPHeader</a:t>
          </a:r>
          <a:endParaRPr lang="de-DE" sz="1200" kern="1200" dirty="0"/>
        </a:p>
      </dsp:txBody>
      <dsp:txXfrm>
        <a:off x="3832223" y="1667623"/>
        <a:ext cx="2625513" cy="1273147"/>
      </dsp:txXfrm>
    </dsp:sp>
    <dsp:sp modelId="{308A0A38-3580-024A-B08E-9B38315F18D4}">
      <dsp:nvSpPr>
        <dsp:cNvPr id="0" name=""/>
        <dsp:cNvSpPr/>
      </dsp:nvSpPr>
      <dsp:spPr>
        <a:xfrm rot="18289469">
          <a:off x="6091032" y="1500175"/>
          <a:ext cx="1894518" cy="52822"/>
        </a:xfrm>
        <a:custGeom>
          <a:avLst/>
          <a:gdLst/>
          <a:ahLst/>
          <a:cxnLst/>
          <a:rect l="0" t="0" r="0" b="0"/>
          <a:pathLst>
            <a:path>
              <a:moveTo>
                <a:pt x="0" y="26411"/>
              </a:moveTo>
              <a:lnTo>
                <a:pt x="1894518" y="26411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600" kern="1200"/>
        </a:p>
      </dsp:txBody>
      <dsp:txXfrm>
        <a:off x="6990929" y="1479223"/>
        <a:ext cx="94725" cy="94725"/>
      </dsp:txXfrm>
    </dsp:sp>
    <dsp:sp modelId="{E117F121-1B04-B54B-86D4-2DED3217134A}">
      <dsp:nvSpPr>
        <dsp:cNvPr id="0" name=""/>
        <dsp:cNvSpPr/>
      </dsp:nvSpPr>
      <dsp:spPr>
        <a:xfrm>
          <a:off x="7579238" y="72793"/>
          <a:ext cx="2704731" cy="13523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DestinationUnreachableMessage</a:t>
          </a:r>
          <a:endParaRPr lang="de-DE" sz="1200" kern="1200" dirty="0"/>
        </a:p>
      </dsp:txBody>
      <dsp:txXfrm>
        <a:off x="7618847" y="112402"/>
        <a:ext cx="2625513" cy="1273147"/>
      </dsp:txXfrm>
    </dsp:sp>
    <dsp:sp modelId="{9E5113C6-C058-1646-88AF-174BCD24F085}">
      <dsp:nvSpPr>
        <dsp:cNvPr id="0" name=""/>
        <dsp:cNvSpPr/>
      </dsp:nvSpPr>
      <dsp:spPr>
        <a:xfrm>
          <a:off x="6497346" y="2277785"/>
          <a:ext cx="1081892" cy="52822"/>
        </a:xfrm>
        <a:custGeom>
          <a:avLst/>
          <a:gdLst/>
          <a:ahLst/>
          <a:cxnLst/>
          <a:rect l="0" t="0" r="0" b="0"/>
          <a:pathLst>
            <a:path>
              <a:moveTo>
                <a:pt x="0" y="26411"/>
              </a:moveTo>
              <a:lnTo>
                <a:pt x="1081892" y="26411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011245" y="2277149"/>
        <a:ext cx="54094" cy="54094"/>
      </dsp:txXfrm>
    </dsp:sp>
    <dsp:sp modelId="{52C79155-C402-7F44-8A0F-FD479E3DEF4B}">
      <dsp:nvSpPr>
        <dsp:cNvPr id="0" name=""/>
        <dsp:cNvSpPr/>
      </dsp:nvSpPr>
      <dsp:spPr>
        <a:xfrm>
          <a:off x="7579238" y="1628014"/>
          <a:ext cx="2704731" cy="13523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TimeExceededMessage</a:t>
          </a:r>
          <a:endParaRPr lang="de-DE" sz="1200" kern="1200" dirty="0"/>
        </a:p>
      </dsp:txBody>
      <dsp:txXfrm>
        <a:off x="7618847" y="1667623"/>
        <a:ext cx="2625513" cy="1273147"/>
      </dsp:txXfrm>
    </dsp:sp>
    <dsp:sp modelId="{87D21338-2708-2648-8514-FF1337C9DEE6}">
      <dsp:nvSpPr>
        <dsp:cNvPr id="0" name=""/>
        <dsp:cNvSpPr/>
      </dsp:nvSpPr>
      <dsp:spPr>
        <a:xfrm rot="3310531">
          <a:off x="6091032" y="3055396"/>
          <a:ext cx="1894518" cy="52822"/>
        </a:xfrm>
        <a:custGeom>
          <a:avLst/>
          <a:gdLst/>
          <a:ahLst/>
          <a:cxnLst/>
          <a:rect l="0" t="0" r="0" b="0"/>
          <a:pathLst>
            <a:path>
              <a:moveTo>
                <a:pt x="0" y="26411"/>
              </a:moveTo>
              <a:lnTo>
                <a:pt x="1894518" y="26411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600" kern="1200"/>
        </a:p>
      </dsp:txBody>
      <dsp:txXfrm>
        <a:off x="6990929" y="3034444"/>
        <a:ext cx="94725" cy="94725"/>
      </dsp:txXfrm>
    </dsp:sp>
    <dsp:sp modelId="{DC74E4FB-18E7-D64C-8F5F-B961A719BD52}">
      <dsp:nvSpPr>
        <dsp:cNvPr id="0" name=""/>
        <dsp:cNvSpPr/>
      </dsp:nvSpPr>
      <dsp:spPr>
        <a:xfrm>
          <a:off x="7579238" y="3183234"/>
          <a:ext cx="2704731" cy="13523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etc.</a:t>
          </a:r>
        </a:p>
      </dsp:txBody>
      <dsp:txXfrm>
        <a:off x="7618847" y="3222843"/>
        <a:ext cx="2625513" cy="1273147"/>
      </dsp:txXfrm>
    </dsp:sp>
    <dsp:sp modelId="{FAD397D3-102F-634A-88B2-89E99CAA041C}">
      <dsp:nvSpPr>
        <dsp:cNvPr id="0" name=""/>
        <dsp:cNvSpPr/>
      </dsp:nvSpPr>
      <dsp:spPr>
        <a:xfrm rot="3310531">
          <a:off x="2304409" y="3055396"/>
          <a:ext cx="1894518" cy="52822"/>
        </a:xfrm>
        <a:custGeom>
          <a:avLst/>
          <a:gdLst/>
          <a:ahLst/>
          <a:cxnLst/>
          <a:rect l="0" t="0" r="0" b="0"/>
          <a:pathLst>
            <a:path>
              <a:moveTo>
                <a:pt x="0" y="26411"/>
              </a:moveTo>
              <a:lnTo>
                <a:pt x="1894518" y="26411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600" kern="1200"/>
        </a:p>
      </dsp:txBody>
      <dsp:txXfrm>
        <a:off x="3204305" y="3034444"/>
        <a:ext cx="94725" cy="94725"/>
      </dsp:txXfrm>
    </dsp:sp>
    <dsp:sp modelId="{4923FCA0-02AB-8643-88D8-A8C9833BF033}">
      <dsp:nvSpPr>
        <dsp:cNvPr id="0" name=""/>
        <dsp:cNvSpPr/>
      </dsp:nvSpPr>
      <dsp:spPr>
        <a:xfrm>
          <a:off x="3792614" y="3183234"/>
          <a:ext cx="2704731" cy="13523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MessageTypes</a:t>
          </a:r>
          <a:endParaRPr lang="de-DE" sz="1200" kern="1200" dirty="0"/>
        </a:p>
      </dsp:txBody>
      <dsp:txXfrm>
        <a:off x="3832223" y="3222843"/>
        <a:ext cx="2625513" cy="12731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73B084-40DD-4624-B477-97DF0F446B13}">
      <dsp:nvSpPr>
        <dsp:cNvPr id="0" name=""/>
        <dsp:cNvSpPr/>
      </dsp:nvSpPr>
      <dsp:spPr>
        <a:xfrm>
          <a:off x="438076" y="1039413"/>
          <a:ext cx="708750" cy="708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DDA87A-41A9-4F67-8A27-548D217AE253}">
      <dsp:nvSpPr>
        <dsp:cNvPr id="0" name=""/>
        <dsp:cNvSpPr/>
      </dsp:nvSpPr>
      <dsp:spPr>
        <a:xfrm>
          <a:off x="4951" y="1984527"/>
          <a:ext cx="1575000" cy="63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/>
            <a:t>generate raw_data</a:t>
          </a:r>
        </a:p>
      </dsp:txBody>
      <dsp:txXfrm>
        <a:off x="4951" y="1984527"/>
        <a:ext cx="1575000" cy="630000"/>
      </dsp:txXfrm>
    </dsp:sp>
    <dsp:sp modelId="{4C021A6A-0CA1-43D4-86B0-9FD56736F722}">
      <dsp:nvSpPr>
        <dsp:cNvPr id="0" name=""/>
        <dsp:cNvSpPr/>
      </dsp:nvSpPr>
      <dsp:spPr>
        <a:xfrm>
          <a:off x="2288702" y="1039413"/>
          <a:ext cx="708750" cy="708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  <a:scene3d>
          <a:camera prst="orthographicFront">
            <a:rot lat="0" lon="10799999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A5BA7B-519D-4EF8-92B9-3FC3FE75C889}">
      <dsp:nvSpPr>
        <dsp:cNvPr id="0" name=""/>
        <dsp:cNvSpPr/>
      </dsp:nvSpPr>
      <dsp:spPr>
        <a:xfrm>
          <a:off x="1855577" y="1984527"/>
          <a:ext cx="1575000" cy="63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/>
            <a:t>load raw_data</a:t>
          </a:r>
        </a:p>
      </dsp:txBody>
      <dsp:txXfrm>
        <a:off x="1855577" y="1984527"/>
        <a:ext cx="1575000" cy="630000"/>
      </dsp:txXfrm>
    </dsp:sp>
    <dsp:sp modelId="{55336C83-4777-4D17-AEB2-3A635AEBA915}">
      <dsp:nvSpPr>
        <dsp:cNvPr id="0" name=""/>
        <dsp:cNvSpPr/>
      </dsp:nvSpPr>
      <dsp:spPr>
        <a:xfrm>
          <a:off x="4139327" y="1039413"/>
          <a:ext cx="708750" cy="708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BBEAB5-541D-4884-8C46-DE23EFE1FD5E}">
      <dsp:nvSpPr>
        <dsp:cNvPr id="0" name=""/>
        <dsp:cNvSpPr/>
      </dsp:nvSpPr>
      <dsp:spPr>
        <a:xfrm>
          <a:off x="3706202" y="1984527"/>
          <a:ext cx="1575000" cy="63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/>
            <a:t>calc checksum</a:t>
          </a:r>
        </a:p>
      </dsp:txBody>
      <dsp:txXfrm>
        <a:off x="3706202" y="1984527"/>
        <a:ext cx="1575000" cy="630000"/>
      </dsp:txXfrm>
    </dsp:sp>
    <dsp:sp modelId="{75BAF3FE-3648-4A64-8D34-4F80C1E549F2}">
      <dsp:nvSpPr>
        <dsp:cNvPr id="0" name=""/>
        <dsp:cNvSpPr/>
      </dsp:nvSpPr>
      <dsp:spPr>
        <a:xfrm>
          <a:off x="5989951" y="1039413"/>
          <a:ext cx="708750" cy="70875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1D000C-27AC-4AE8-A9A2-5A6942CC2985}">
      <dsp:nvSpPr>
        <dsp:cNvPr id="0" name=""/>
        <dsp:cNvSpPr/>
      </dsp:nvSpPr>
      <dsp:spPr>
        <a:xfrm>
          <a:off x="5556826" y="1984527"/>
          <a:ext cx="1575000" cy="63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/>
            <a:t>verify checksum</a:t>
          </a:r>
        </a:p>
      </dsp:txBody>
      <dsp:txXfrm>
        <a:off x="5556826" y="1984527"/>
        <a:ext cx="1575000" cy="630000"/>
      </dsp:txXfrm>
    </dsp:sp>
    <dsp:sp modelId="{F8E58808-6D8C-4DFE-A095-2BF5F0CD7639}">
      <dsp:nvSpPr>
        <dsp:cNvPr id="0" name=""/>
        <dsp:cNvSpPr/>
      </dsp:nvSpPr>
      <dsp:spPr>
        <a:xfrm>
          <a:off x="7840577" y="1039413"/>
          <a:ext cx="708750" cy="70875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54E97D-9DDF-42FC-A6CB-2953CC7DCF63}">
      <dsp:nvSpPr>
        <dsp:cNvPr id="0" name=""/>
        <dsp:cNvSpPr/>
      </dsp:nvSpPr>
      <dsp:spPr>
        <a:xfrm>
          <a:off x="7407452" y="1984527"/>
          <a:ext cx="1575000" cy="63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/>
            <a:t>print  header</a:t>
          </a:r>
        </a:p>
      </dsp:txBody>
      <dsp:txXfrm>
        <a:off x="7407452" y="1984527"/>
        <a:ext cx="1575000" cy="63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23147-1DD4-364E-BE63-FE4559593929}" type="datetimeFigureOut">
              <a:rPr lang="de-DE" smtClean="0"/>
              <a:t>05.07.22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D04758-76BC-FB41-839A-A86436DD8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3564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04758-76BC-FB41-839A-A86436DD820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0814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Nachdem aufgeklärt wurde, was ICMP ist, widmen wir uns der Implementierung der Bibliothek </a:t>
            </a:r>
            <a:r>
              <a:rPr lang="de-DE" dirty="0" err="1"/>
              <a:t>gb_icmplib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04758-76BC-FB41-839A-A86436DD820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5017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04758-76BC-FB41-839A-A86436DD820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610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Traceroute</a:t>
            </a:r>
            <a:r>
              <a:rPr lang="de-DE" dirty="0"/>
              <a:t> ist ein Verfahren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D04758-76BC-FB41-839A-A86436DD820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195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918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740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552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370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854056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9886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884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383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813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522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86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723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43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841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073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21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  <p:sldLayoutId id="2147483835" r:id="rId12"/>
    <p:sldLayoutId id="2147483836" r:id="rId13"/>
    <p:sldLayoutId id="2147483837" r:id="rId14"/>
    <p:sldLayoutId id="2147483838" r:id="rId15"/>
    <p:sldLayoutId id="214748383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Video 25" descr="Ein Bild, das drinnen, Gestell enthält.&#10;&#10;Automatisch generierte Beschreibung">
            <a:extLst>
              <a:ext uri="{FF2B5EF4-FFF2-40B4-BE49-F238E27FC236}">
                <a16:creationId xmlns:a16="http://schemas.microsoft.com/office/drawing/2014/main" id="{B37F8919-47DD-C0EA-8B81-3F1478AA99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-1" b="182"/>
          <a:stretch/>
        </p:blipFill>
        <p:spPr>
          <a:xfrm>
            <a:off x="19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0BCFC34B-7003-C14A-EFB6-368E5522B560}"/>
              </a:ext>
            </a:extLst>
          </p:cNvPr>
          <p:cNvSpPr/>
          <p:nvPr/>
        </p:nvSpPr>
        <p:spPr>
          <a:xfrm>
            <a:off x="2001841" y="3044669"/>
            <a:ext cx="6362699" cy="2998788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BE7F356-777E-1F11-420B-33763A7C1F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ICMP (RFC 792)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EE4391A-2114-40D2-360D-9ED906CFC0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von Tayfun Gerland und Murat Can </a:t>
            </a:r>
            <a:r>
              <a:rPr lang="de-DE" dirty="0" err="1">
                <a:solidFill>
                  <a:schemeClr val="tx1"/>
                </a:solidFill>
              </a:rPr>
              <a:t>Baylan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C74FFFA-09B2-D83C-37E6-C4AEAC1B9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5131" y="-115524"/>
            <a:ext cx="2550864" cy="456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34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EEA6E47-774E-577A-63AF-7737FF131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212" y="1905000"/>
            <a:ext cx="9296400" cy="3962400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CC4D6720-90BB-B4E1-D980-878873F785E0}"/>
              </a:ext>
            </a:extLst>
          </p:cNvPr>
          <p:cNvSpPr txBox="1">
            <a:spLocks/>
          </p:cNvSpPr>
          <p:nvPr/>
        </p:nvSpPr>
        <p:spPr>
          <a:xfrm>
            <a:off x="1794897" y="624110"/>
            <a:ext cx="9712998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/>
              <a:t>3. Demo 1</a:t>
            </a:r>
          </a:p>
        </p:txBody>
      </p:sp>
    </p:spTree>
    <p:extLst>
      <p:ext uri="{BB962C8B-B14F-4D97-AF65-F5344CB8AC3E}">
        <p14:creationId xmlns:p14="http://schemas.microsoft.com/office/powerpoint/2010/main" val="1825498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0C41A048-2C6A-5548-F0BA-4D81D60C8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103" y="1318591"/>
            <a:ext cx="5800929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>
                <a:solidFill>
                  <a:schemeClr val="tx2">
                    <a:lumMod val="75000"/>
                  </a:schemeClr>
                </a:solidFill>
              </a:rPr>
              <a:t>4. Demo 2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445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5E66807-4DF9-31B7-27FB-E2CA5A62E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212" y="1905000"/>
            <a:ext cx="9296400" cy="39624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1FF3F403-C3B1-B87D-567B-D46A3EA58E47}"/>
              </a:ext>
            </a:extLst>
          </p:cNvPr>
          <p:cNvSpPr txBox="1">
            <a:spLocks/>
          </p:cNvSpPr>
          <p:nvPr/>
        </p:nvSpPr>
        <p:spPr>
          <a:xfrm>
            <a:off x="1794897" y="624110"/>
            <a:ext cx="9712998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/>
              <a:t>4. Demo 2</a:t>
            </a:r>
          </a:p>
        </p:txBody>
      </p:sp>
    </p:spTree>
    <p:extLst>
      <p:ext uri="{BB962C8B-B14F-4D97-AF65-F5344CB8AC3E}">
        <p14:creationId xmlns:p14="http://schemas.microsoft.com/office/powerpoint/2010/main" val="1051388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0C41A048-2C6A-5548-F0BA-4D81D60C8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103" y="1318591"/>
            <a:ext cx="5800929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>
                <a:solidFill>
                  <a:schemeClr val="tx2">
                    <a:lumMod val="75000"/>
                  </a:schemeClr>
                </a:solidFill>
              </a:rPr>
              <a:t>5. Tools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91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100E90-296F-DF29-4B72-CA30736CE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/>
              <a:t>1. </a:t>
            </a:r>
            <a:r>
              <a:rPr lang="de-DE" b="1" dirty="0" err="1"/>
              <a:t>Traceroute</a:t>
            </a:r>
            <a:endParaRPr lang="de-DE" b="1" dirty="0"/>
          </a:p>
          <a:p>
            <a:r>
              <a:rPr lang="de-DE" dirty="0"/>
              <a:t>Verfolgung eines Datenpakets in einem IP-Netzwerk</a:t>
            </a:r>
          </a:p>
          <a:p>
            <a:r>
              <a:rPr lang="de-DE" dirty="0"/>
              <a:t>variabler TTL-Wert (time </a:t>
            </a:r>
            <a:r>
              <a:rPr lang="de-DE" dirty="0" err="1"/>
              <a:t>to</a:t>
            </a:r>
            <a:r>
              <a:rPr lang="de-DE" dirty="0"/>
              <a:t> live)</a:t>
            </a:r>
          </a:p>
          <a:p>
            <a:r>
              <a:rPr lang="de-DE" dirty="0"/>
              <a:t>Empfang eines „</a:t>
            </a:r>
            <a:r>
              <a:rPr lang="de-DE" dirty="0" err="1"/>
              <a:t>TimeExceeded</a:t>
            </a:r>
            <a:r>
              <a:rPr lang="de-DE" dirty="0"/>
              <a:t>“ ICMP-</a:t>
            </a:r>
            <a:r>
              <a:rPr lang="de-DE" dirty="0" err="1"/>
              <a:t>Packets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gb_traceroute.py</a:t>
            </a:r>
            <a:endParaRPr lang="de-DE" dirty="0"/>
          </a:p>
          <a:p>
            <a:endParaRPr lang="de-DE" b="1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4217BEA7-2671-E24C-774B-FDF18320D0B3}"/>
              </a:ext>
            </a:extLst>
          </p:cNvPr>
          <p:cNvSpPr txBox="1">
            <a:spLocks/>
          </p:cNvSpPr>
          <p:nvPr/>
        </p:nvSpPr>
        <p:spPr>
          <a:xfrm>
            <a:off x="1794897" y="624110"/>
            <a:ext cx="9712998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/>
              <a:t>5. Tools</a:t>
            </a:r>
          </a:p>
        </p:txBody>
      </p:sp>
    </p:spTree>
    <p:extLst>
      <p:ext uri="{BB962C8B-B14F-4D97-AF65-F5344CB8AC3E}">
        <p14:creationId xmlns:p14="http://schemas.microsoft.com/office/powerpoint/2010/main" val="930724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100E90-296F-DF29-4B72-CA30736CE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/>
              <a:t>2. </a:t>
            </a:r>
            <a:r>
              <a:rPr lang="de-DE" b="1" dirty="0" err="1"/>
              <a:t>Nmap</a:t>
            </a:r>
            <a:endParaRPr lang="de-DE" b="1" dirty="0"/>
          </a:p>
          <a:p>
            <a:r>
              <a:rPr lang="de-DE" dirty="0"/>
              <a:t>Tool zum Scannen eines Netzwerks</a:t>
            </a:r>
          </a:p>
          <a:p>
            <a:r>
              <a:rPr lang="de-DE" dirty="0"/>
              <a:t>Portzustände</a:t>
            </a:r>
          </a:p>
          <a:p>
            <a:r>
              <a:rPr lang="de-DE" dirty="0"/>
              <a:t>Empfang eines „</a:t>
            </a:r>
            <a:r>
              <a:rPr lang="de-DE" dirty="0" err="1"/>
              <a:t>DestinationUnreachable</a:t>
            </a:r>
            <a:r>
              <a:rPr lang="de-DE" dirty="0"/>
              <a:t>“ ICMP-</a:t>
            </a:r>
            <a:r>
              <a:rPr lang="de-DE" dirty="0" err="1"/>
              <a:t>Packets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gb_nmap.py</a:t>
            </a:r>
            <a:endParaRPr lang="de-DE" dirty="0"/>
          </a:p>
          <a:p>
            <a:endParaRPr lang="de-DE" b="1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8E7B273-B86B-7CB9-8F36-55234833D7E0}"/>
              </a:ext>
            </a:extLst>
          </p:cNvPr>
          <p:cNvSpPr txBox="1">
            <a:spLocks/>
          </p:cNvSpPr>
          <p:nvPr/>
        </p:nvSpPr>
        <p:spPr>
          <a:xfrm>
            <a:off x="1794897" y="624110"/>
            <a:ext cx="9712998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/>
              <a:t>5. Tools</a:t>
            </a:r>
          </a:p>
        </p:txBody>
      </p:sp>
    </p:spTree>
    <p:extLst>
      <p:ext uri="{BB962C8B-B14F-4D97-AF65-F5344CB8AC3E}">
        <p14:creationId xmlns:p14="http://schemas.microsoft.com/office/powerpoint/2010/main" val="1953113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100E90-296F-DF29-4B72-CA30736CE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/>
              <a:t>3. PING/</a:t>
            </a:r>
            <a:r>
              <a:rPr lang="de-DE" b="1" dirty="0" err="1"/>
              <a:t>MultiPING</a:t>
            </a:r>
            <a:endParaRPr lang="de-DE" b="1" dirty="0"/>
          </a:p>
          <a:p>
            <a:r>
              <a:rPr lang="de-DE" dirty="0"/>
              <a:t>Überprüfung der Erreichbarkeit bestimmter Hosts in einem IP-Netzwerk</a:t>
            </a:r>
          </a:p>
          <a:p>
            <a:r>
              <a:rPr lang="de-DE" dirty="0"/>
              <a:t>Einsatz von „Echo Request“ und „Echo Reply“ ICMP-</a:t>
            </a:r>
            <a:r>
              <a:rPr lang="de-DE" dirty="0" err="1"/>
              <a:t>Packeten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gb_ping.py</a:t>
            </a:r>
            <a:endParaRPr lang="de-DE" dirty="0"/>
          </a:p>
          <a:p>
            <a:r>
              <a:rPr lang="de-DE" dirty="0" err="1"/>
              <a:t>Gb_multiping.py</a:t>
            </a:r>
            <a:endParaRPr lang="de-DE" dirty="0"/>
          </a:p>
          <a:p>
            <a:endParaRPr lang="de-DE" b="1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67C3C281-884F-4A1F-9D1F-EF3F98AB31D2}"/>
              </a:ext>
            </a:extLst>
          </p:cNvPr>
          <p:cNvSpPr txBox="1">
            <a:spLocks/>
          </p:cNvSpPr>
          <p:nvPr/>
        </p:nvSpPr>
        <p:spPr>
          <a:xfrm>
            <a:off x="1794897" y="624110"/>
            <a:ext cx="9712998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/>
              <a:t>5. Tools</a:t>
            </a:r>
          </a:p>
        </p:txBody>
      </p:sp>
    </p:spTree>
    <p:extLst>
      <p:ext uri="{BB962C8B-B14F-4D97-AF65-F5344CB8AC3E}">
        <p14:creationId xmlns:p14="http://schemas.microsoft.com/office/powerpoint/2010/main" val="1905143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0C41A048-2C6A-5548-F0BA-4D81D60C8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103" y="1318591"/>
            <a:ext cx="5800929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>
                <a:solidFill>
                  <a:schemeClr val="tx2">
                    <a:lumMod val="75000"/>
                  </a:schemeClr>
                </a:solidFill>
              </a:rPr>
              <a:t>6. </a:t>
            </a:r>
            <a:r>
              <a:rPr lang="en-US" sz="6600" dirty="0" err="1">
                <a:solidFill>
                  <a:schemeClr val="tx2">
                    <a:lumMod val="75000"/>
                  </a:schemeClr>
                </a:solidFill>
              </a:rPr>
              <a:t>Anekdoten</a:t>
            </a:r>
            <a:r>
              <a:rPr lang="en-US" sz="6600" dirty="0">
                <a:solidFill>
                  <a:schemeClr val="tx2">
                    <a:lumMod val="75000"/>
                  </a:schemeClr>
                </a:solidFill>
              </a:rPr>
              <a:t> &amp; </a:t>
            </a:r>
            <a:r>
              <a:rPr lang="en-US" sz="6600" dirty="0" err="1">
                <a:solidFill>
                  <a:schemeClr val="tx2">
                    <a:lumMod val="75000"/>
                  </a:schemeClr>
                </a:solidFill>
              </a:rPr>
              <a:t>Fallstricke</a:t>
            </a:r>
            <a:endParaRPr lang="en-US" sz="66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01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709D15-DA12-0B6A-3527-D7C57C730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Checksum</a:t>
            </a:r>
            <a:endParaRPr lang="de-DE" dirty="0"/>
          </a:p>
          <a:p>
            <a:r>
              <a:rPr lang="de-DE" dirty="0" err="1"/>
              <a:t>Nmap</a:t>
            </a:r>
            <a:r>
              <a:rPr lang="de-DE" dirty="0"/>
              <a:t> UDP-Scan mit </a:t>
            </a:r>
            <a:r>
              <a:rPr lang="de-DE" dirty="0" err="1"/>
              <a:t>eduroam</a:t>
            </a:r>
            <a:endParaRPr lang="de-DE" dirty="0"/>
          </a:p>
          <a:p>
            <a:r>
              <a:rPr lang="de-DE" dirty="0"/>
              <a:t>Echo-Reply vom Betriebssystem</a:t>
            </a:r>
          </a:p>
          <a:p>
            <a:r>
              <a:rPr lang="de-DE" dirty="0"/>
              <a:t>Raw-Socket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ICMP Angriffe (Bsp. </a:t>
            </a:r>
            <a:r>
              <a:rPr lang="de-DE" dirty="0" err="1"/>
              <a:t>Smurf-Attack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BBB3D18D-F0FA-78D6-87D0-2BAA3C4A81D6}"/>
              </a:ext>
            </a:extLst>
          </p:cNvPr>
          <p:cNvSpPr txBox="1">
            <a:spLocks/>
          </p:cNvSpPr>
          <p:nvPr/>
        </p:nvSpPr>
        <p:spPr>
          <a:xfrm>
            <a:off x="1794897" y="624110"/>
            <a:ext cx="9712998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/>
              <a:t>6. Anekdoten &amp; Fallstricke</a:t>
            </a:r>
          </a:p>
        </p:txBody>
      </p:sp>
    </p:spTree>
    <p:extLst>
      <p:ext uri="{BB962C8B-B14F-4D97-AF65-F5344CB8AC3E}">
        <p14:creationId xmlns:p14="http://schemas.microsoft.com/office/powerpoint/2010/main" val="214389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43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97" name="Group 57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59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4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5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6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7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8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9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98" name="Rectangle 71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9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00" name="Rectangle 75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77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02" name="Group 79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C07AD68-F9D6-2A96-5FEB-85E333F7C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86" y="1321892"/>
            <a:ext cx="7026747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sz="5600" dirty="0">
                <a:solidFill>
                  <a:schemeClr val="tx2">
                    <a:lumMod val="75000"/>
                  </a:schemeClr>
                </a:solidFill>
              </a:rPr>
              <a:t>Vielen Dank für Ihre Aufmerksamkeit!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797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7E36F1-7EB9-1F28-455C-0958FCB06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de-DE" sz="320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E1C126-6B70-46DC-4F4D-00B74DC71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dirty="0">
                <a:solidFill>
                  <a:srgbClr val="000000"/>
                </a:solidFill>
              </a:rPr>
              <a:t>RFC 792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>
                <a:solidFill>
                  <a:srgbClr val="000000"/>
                </a:solidFill>
              </a:rPr>
              <a:t>GB_ICMPLIB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>
                <a:solidFill>
                  <a:srgbClr val="000000"/>
                </a:solidFill>
              </a:rPr>
              <a:t>DEMO 1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>
                <a:solidFill>
                  <a:srgbClr val="000000"/>
                </a:solidFill>
              </a:rPr>
              <a:t>DEMO 2</a:t>
            </a:r>
          </a:p>
          <a:p>
            <a:pPr marL="457200" indent="-457200">
              <a:buFont typeface="+mj-lt"/>
              <a:buAutoNum type="arabicPeriod"/>
            </a:pPr>
            <a:r>
              <a:rPr lang="de-DE" dirty="0">
                <a:solidFill>
                  <a:srgbClr val="000000"/>
                </a:solidFill>
              </a:rPr>
              <a:t>Tools</a:t>
            </a:r>
          </a:p>
          <a:p>
            <a:pPr marL="817200" lvl="1" indent="-457200">
              <a:buFont typeface="+mj-lt"/>
              <a:buAutoNum type="arabicPeriod"/>
            </a:pPr>
            <a:r>
              <a:rPr lang="de-DE" dirty="0" err="1">
                <a:solidFill>
                  <a:srgbClr val="000000"/>
                </a:solidFill>
              </a:rPr>
              <a:t>Traceroute</a:t>
            </a:r>
            <a:endParaRPr lang="de-DE" dirty="0">
              <a:solidFill>
                <a:srgbClr val="000000"/>
              </a:solidFill>
            </a:endParaRPr>
          </a:p>
          <a:p>
            <a:pPr marL="817200" lvl="1" indent="-457200">
              <a:buFont typeface="+mj-lt"/>
              <a:buAutoNum type="arabicPeriod"/>
            </a:pPr>
            <a:r>
              <a:rPr lang="de-DE" dirty="0" err="1">
                <a:solidFill>
                  <a:srgbClr val="000000"/>
                </a:solidFill>
              </a:rPr>
              <a:t>Nmap</a:t>
            </a:r>
            <a:endParaRPr lang="de-DE" dirty="0">
              <a:solidFill>
                <a:srgbClr val="000000"/>
              </a:solidFill>
            </a:endParaRPr>
          </a:p>
          <a:p>
            <a:pPr marL="817200" lvl="1" indent="-457200">
              <a:buFont typeface="+mj-lt"/>
              <a:buAutoNum type="arabicPeriod"/>
            </a:pPr>
            <a:r>
              <a:rPr lang="de-DE" dirty="0">
                <a:solidFill>
                  <a:srgbClr val="000000"/>
                </a:solidFill>
              </a:rPr>
              <a:t>PING/</a:t>
            </a:r>
            <a:r>
              <a:rPr lang="de-DE" dirty="0" err="1">
                <a:solidFill>
                  <a:srgbClr val="000000"/>
                </a:solidFill>
              </a:rPr>
              <a:t>MultiPING</a:t>
            </a:r>
            <a:endParaRPr lang="de-DE" dirty="0">
              <a:solidFill>
                <a:srgbClr val="000000"/>
              </a:solidFill>
            </a:endParaRPr>
          </a:p>
          <a:p>
            <a:pPr marL="417150" indent="-457200">
              <a:buFont typeface="+mj-lt"/>
              <a:buAutoNum type="arabicPeriod"/>
            </a:pPr>
            <a:r>
              <a:rPr lang="de-DE" dirty="0">
                <a:solidFill>
                  <a:srgbClr val="000000"/>
                </a:solidFill>
              </a:rPr>
              <a:t>Anekdoten und Fallstricke</a:t>
            </a:r>
          </a:p>
        </p:txBody>
      </p:sp>
      <p:pic>
        <p:nvPicPr>
          <p:cNvPr id="5" name="Video 25" descr="Ein Bild, das drinnen, Gestell enthält.&#10;&#10;Automatisch generierte Beschreibung">
            <a:extLst>
              <a:ext uri="{FF2B5EF4-FFF2-40B4-BE49-F238E27FC236}">
                <a16:creationId xmlns:a16="http://schemas.microsoft.com/office/drawing/2014/main" id="{BCAAC072-0703-1907-8986-0F2EB9EAE1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-1" b="182"/>
          <a:stretch/>
        </p:blipFill>
        <p:spPr>
          <a:xfrm>
            <a:off x="6091916" y="1740065"/>
            <a:ext cx="5451627" cy="305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828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92186BD-51DF-2B41-9F03-17D51A0B7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103" y="1318591"/>
            <a:ext cx="5800929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>
                <a:solidFill>
                  <a:schemeClr val="tx2">
                    <a:lumMod val="75000"/>
                  </a:schemeClr>
                </a:solidFill>
              </a:rPr>
              <a:t>1. RFC 792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993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6D3FD8-BA17-4A92-11C9-95F957E3B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1. RFC 792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16A5175-0009-D801-0A5B-5E64179B9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18" y="1463139"/>
            <a:ext cx="8077163" cy="460398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E93A3D58-B104-9990-6292-C50C5E873CA4}"/>
              </a:ext>
            </a:extLst>
          </p:cNvPr>
          <p:cNvSpPr txBox="1"/>
          <p:nvPr/>
        </p:nvSpPr>
        <p:spPr>
          <a:xfrm>
            <a:off x="5935579" y="6094417"/>
            <a:ext cx="5983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https://</a:t>
            </a:r>
            <a:r>
              <a:rPr lang="de-DE" dirty="0" err="1">
                <a:solidFill>
                  <a:srgbClr val="0070C0"/>
                </a:solidFill>
              </a:rPr>
              <a:t>it-datenbank.com</a:t>
            </a:r>
            <a:r>
              <a:rPr lang="de-DE" dirty="0">
                <a:solidFill>
                  <a:srgbClr val="0070C0"/>
                </a:solidFill>
              </a:rPr>
              <a:t>/</a:t>
            </a:r>
            <a:r>
              <a:rPr lang="de-DE" dirty="0" err="1">
                <a:solidFill>
                  <a:srgbClr val="0070C0"/>
                </a:solidFill>
              </a:rPr>
              <a:t>wp</a:t>
            </a:r>
            <a:r>
              <a:rPr lang="de-DE" dirty="0">
                <a:solidFill>
                  <a:srgbClr val="0070C0"/>
                </a:solidFill>
              </a:rPr>
              <a:t>-content/</a:t>
            </a:r>
            <a:r>
              <a:rPr lang="de-DE" dirty="0" err="1">
                <a:solidFill>
                  <a:srgbClr val="0070C0"/>
                </a:solidFill>
              </a:rPr>
              <a:t>uploads</a:t>
            </a:r>
            <a:r>
              <a:rPr lang="de-DE" dirty="0">
                <a:solidFill>
                  <a:srgbClr val="0070C0"/>
                </a:solidFill>
              </a:rPr>
              <a:t>/2020/08/tcp-model-1536x875.png</a:t>
            </a:r>
          </a:p>
        </p:txBody>
      </p:sp>
    </p:spTree>
    <p:extLst>
      <p:ext uri="{BB962C8B-B14F-4D97-AF65-F5344CB8AC3E}">
        <p14:creationId xmlns:p14="http://schemas.microsoft.com/office/powerpoint/2010/main" val="1108039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08ED74B-06F2-4BD5-838F-1AAD0033E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9F586E1-75B5-49B8-9A21-DD14CA0F6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8ECF1231-6B06-42A7-9653-F6A738AAC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D0D424C-4930-4745-B075-4AF5691E38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CD110D4-7970-4333-ACA2-F5A0DFCE9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94C2DE85-6DF9-48B6-AC63-963A52242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2B527314-243D-423D-9285-A30290D18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857798C9-0A62-400E-B105-429ABFC4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40E214F1-D642-41FF-8FBB-F1484108E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24EBEFE9-8F4F-41C2-9022-FF9730C4E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89BEA2F-6457-431A-941E-840A670CA1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D32D9258-EB54-414B-A2D5-458339569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495967EF-C4BF-4A5F-90E5-A603A6654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253675EB-03CE-4B59-BEBD-4D0D9871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9CAF6A1-77C7-4ABC-9E4A-E74A8DB16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6B3F65AF-943F-4D0E-B890-AA058F48B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660B5807-5995-44AD-9E16-10337DC83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E80AC2A9-A86D-45A4-B218-B52F22B3E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2DB7D344-D8A0-46BE-8BD4-70DEC451E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90B7E18B-6B64-4711-94DE-715DE0CB7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7CCF1B9C-A47F-4AC1-8164-F13CD4288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4" name="Freeform 33">
              <a:extLst>
                <a:ext uri="{FF2B5EF4-FFF2-40B4-BE49-F238E27FC236}">
                  <a16:creationId xmlns:a16="http://schemas.microsoft.com/office/drawing/2014/main" id="{A7694E0F-733F-4E78-A250-B7840DA0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DE4B38A-BCE4-48FC-9109-41F73413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36605C57-20A9-46A2-A6DB-2EA83ADC9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23EFA4B2-9313-4409-9BAE-FC04D2AF1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C8A794CC-8846-4A65-8227-1001468DB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87046215-2C6C-4EFD-9689-6EBF98CA9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CC9387DA-2D8E-4E5D-BD65-274370B65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Freeform 11">
            <a:extLst>
              <a:ext uri="{FF2B5EF4-FFF2-40B4-BE49-F238E27FC236}">
                <a16:creationId xmlns:a16="http://schemas.microsoft.com/office/drawing/2014/main" id="{18BFC65B-9706-4EE1-8B75-FEEC1C530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50" name="Diagramm 49">
            <a:extLst>
              <a:ext uri="{FF2B5EF4-FFF2-40B4-BE49-F238E27FC236}">
                <a16:creationId xmlns:a16="http://schemas.microsoft.com/office/drawing/2014/main" id="{42D86BDA-08DC-9E47-7C3C-D3F4C67B9B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729565"/>
              </p:ext>
            </p:extLst>
          </p:nvPr>
        </p:nvGraphicFramePr>
        <p:xfrm>
          <a:off x="1584317" y="1615806"/>
          <a:ext cx="9023366" cy="4698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2" name="Titel 1">
            <a:extLst>
              <a:ext uri="{FF2B5EF4-FFF2-40B4-BE49-F238E27FC236}">
                <a16:creationId xmlns:a16="http://schemas.microsoft.com/office/drawing/2014/main" id="{3F556531-4CD3-35F3-4F8E-23DF9710F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1. RFC 792</a:t>
            </a:r>
          </a:p>
        </p:txBody>
      </p:sp>
    </p:spTree>
    <p:extLst>
      <p:ext uri="{BB962C8B-B14F-4D97-AF65-F5344CB8AC3E}">
        <p14:creationId xmlns:p14="http://schemas.microsoft.com/office/powerpoint/2010/main" val="584541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92186BD-51DF-2B41-9F03-17D51A0B7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837" y="1318591"/>
            <a:ext cx="6145196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>
                <a:solidFill>
                  <a:schemeClr val="tx2">
                    <a:lumMod val="75000"/>
                  </a:schemeClr>
                </a:solidFill>
              </a:rPr>
              <a:t>2. GB_ICMPLIB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42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id="{17EEDE55-6994-6AF6-E424-7A623E3A1B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9219604"/>
              </p:ext>
            </p:extLst>
          </p:nvPr>
        </p:nvGraphicFramePr>
        <p:xfrm>
          <a:off x="951019" y="1625496"/>
          <a:ext cx="10289961" cy="46083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el 1">
            <a:extLst>
              <a:ext uri="{FF2B5EF4-FFF2-40B4-BE49-F238E27FC236}">
                <a16:creationId xmlns:a16="http://schemas.microsoft.com/office/drawing/2014/main" id="{15DAD953-3EE5-48CE-B133-CF433C58F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de-DE" dirty="0"/>
              <a:t>2. GB_ICMPLIB</a:t>
            </a:r>
          </a:p>
        </p:txBody>
      </p:sp>
    </p:spTree>
    <p:extLst>
      <p:ext uri="{BB962C8B-B14F-4D97-AF65-F5344CB8AC3E}">
        <p14:creationId xmlns:p14="http://schemas.microsoft.com/office/powerpoint/2010/main" val="170631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97CCE4-3E2D-BA45-3E5E-555AB504E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de-DE" dirty="0"/>
              <a:t>2. GB_ICMPLIB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Freeform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55D485D6-B75B-FB54-547A-FD558DC50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0376666"/>
              </p:ext>
            </p:extLst>
          </p:nvPr>
        </p:nvGraphicFramePr>
        <p:xfrm>
          <a:off x="1794897" y="2222983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690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0C41A048-2C6A-5548-F0BA-4D81D60C8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103" y="1318591"/>
            <a:ext cx="5800929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dirty="0">
                <a:solidFill>
                  <a:schemeClr val="tx2">
                    <a:lumMod val="75000"/>
                  </a:schemeClr>
                </a:solidFill>
              </a:rPr>
              <a:t>3. Demo 1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13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etzen">
  <a:themeElements>
    <a:clrScheme name="Fetzen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Fetze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etze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{EEA1E524-3075-AC4D-B243-1E65E3DFB12A}tf10001069</Template>
  <TotalTime>0</TotalTime>
  <Words>306</Words>
  <Application>Microsoft Macintosh PowerPoint</Application>
  <PresentationFormat>Breitbild</PresentationFormat>
  <Paragraphs>94</Paragraphs>
  <Slides>19</Slides>
  <Notes>4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Fetzen</vt:lpstr>
      <vt:lpstr>ICMP (RFC 792)</vt:lpstr>
      <vt:lpstr>Gliederung</vt:lpstr>
      <vt:lpstr>1. RFC 792</vt:lpstr>
      <vt:lpstr>1. RFC 792</vt:lpstr>
      <vt:lpstr>1. RFC 792</vt:lpstr>
      <vt:lpstr>2. GB_ICMPLIB</vt:lpstr>
      <vt:lpstr>2. GB_ICMPLIB</vt:lpstr>
      <vt:lpstr>2. GB_ICMPLIB</vt:lpstr>
      <vt:lpstr>3. Demo 1</vt:lpstr>
      <vt:lpstr>PowerPoint-Präsentation</vt:lpstr>
      <vt:lpstr>4. Demo 2</vt:lpstr>
      <vt:lpstr>PowerPoint-Präsentation</vt:lpstr>
      <vt:lpstr>5. Tools</vt:lpstr>
      <vt:lpstr>PowerPoint-Präsentation</vt:lpstr>
      <vt:lpstr>PowerPoint-Präsentation</vt:lpstr>
      <vt:lpstr>PowerPoint-Präsentation</vt:lpstr>
      <vt:lpstr>6. Anekdoten &amp; Fallstricke</vt:lpstr>
      <vt:lpstr>PowerPoint-Präsentation</vt:lpstr>
      <vt:lpstr>Vielen Dank für Ihre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ICMP (RFC 792)</dc:title>
  <dc:creator>Baylan, Murat Can</dc:creator>
  <cp:lastModifiedBy>Baylan, Murat Can</cp:lastModifiedBy>
  <cp:revision>4</cp:revision>
  <dcterms:created xsi:type="dcterms:W3CDTF">2022-06-29T12:17:22Z</dcterms:created>
  <dcterms:modified xsi:type="dcterms:W3CDTF">2022-07-05T18:35:33Z</dcterms:modified>
</cp:coreProperties>
</file>

<file path=docProps/thumbnail.jpeg>
</file>